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_rels/.rels" ContentType="application/vnd.openxmlformats-package.relationship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theme/theme1.xml" ContentType="application/vnd.openxmlformats-officedocument.theme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_rels/presentation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media/image1.jpeg" ContentType="image/jpeg"/>
  <Override PartName="/ppt/media/image83.png" ContentType="image/png"/>
  <Override PartName="/ppt/media/image5.png" ContentType="image/png"/>
  <Override PartName="/ppt/media/image37.png" ContentType="image/png"/>
  <Override PartName="/ppt/media/image82.jpeg" ContentType="image/jpeg"/>
  <Override PartName="/ppt/media/image21.png" ContentType="image/png"/>
  <Override PartName="/ppt/media/image4.jpeg" ContentType="image/jpeg"/>
  <Override PartName="/ppt/media/image6.jpeg" ContentType="image/jpeg"/>
  <Override PartName="/ppt/media/image58.png" ContentType="image/png"/>
  <Override PartName="/ppt/media/image11.jpeg" ContentType="image/jpeg"/>
  <Override PartName="/ppt/media/image3.jpeg" ContentType="image/jpeg"/>
  <Override PartName="/ppt/media/image28.png" ContentType="image/png"/>
  <Override PartName="/ppt/media/image16.png" ContentType="image/png"/>
  <Override PartName="/ppt/media/image9.jpeg" ContentType="image/jpeg"/>
  <Override PartName="/ppt/media/image88.png" ContentType="image/png"/>
  <Override PartName="/ppt/media/image35.png" ContentType="image/png"/>
  <Override PartName="/ppt/media/image13.jpeg" ContentType="image/jpeg"/>
  <Override PartName="/ppt/media/image24.png" ContentType="image/png"/>
  <Override PartName="/ppt/media/image34.png" ContentType="image/png"/>
  <Override PartName="/ppt/media/image19.png" ContentType="image/png"/>
  <Override PartName="/ppt/media/image14.png" ContentType="image/png"/>
  <Override PartName="/ppt/media/image12.jpeg" ContentType="image/jpeg"/>
  <Override PartName="/ppt/media/image7.jpeg" ContentType="image/jpeg"/>
  <Override PartName="/ppt/media/image57.wmf" ContentType="image/x-wmf"/>
  <Override PartName="/ppt/media/image17.png" ContentType="image/png"/>
  <Override PartName="/ppt/media/image25.jpeg" ContentType="image/jpeg"/>
  <Override PartName="/ppt/media/image60.wmf" ContentType="image/x-wmf"/>
  <Override PartName="/ppt/media/image71.png" ContentType="image/png"/>
  <Override PartName="/ppt/media/image18.png" ContentType="image/png"/>
  <Override PartName="/ppt/media/image2.jpeg" ContentType="image/jpeg"/>
  <Override PartName="/ppt/media/image20.png" ContentType="image/png"/>
  <Override PartName="/ppt/media/image79.png" ContentType="image/png"/>
  <Override PartName="/ppt/media/image22.jpeg" ContentType="image/jpeg"/>
  <Override PartName="/ppt/media/image8.png" ContentType="image/png"/>
  <Override PartName="/ppt/media/image15.png" ContentType="image/png"/>
  <Override PartName="/ppt/media/image49.jpeg" ContentType="image/jpeg"/>
  <Override PartName="/ppt/media/image90.png" ContentType="image/png"/>
  <Override PartName="/ppt/media/image26.jpeg" ContentType="image/jpeg"/>
  <Override PartName="/ppt/media/image81.png" ContentType="image/png"/>
  <Override PartName="/ppt/media/image27.png" ContentType="image/png"/>
  <Override PartName="/ppt/media/image29.png" ContentType="image/png"/>
  <Override PartName="/ppt/media/image30.png" ContentType="image/png"/>
  <Override PartName="/ppt/media/image89.png" ContentType="image/png"/>
  <Override PartName="/ppt/media/image31.png" ContentType="image/png"/>
  <Override PartName="/ppt/media/image32.png" ContentType="image/png"/>
  <Override PartName="/ppt/media/image38.jpeg" ContentType="image/jpeg"/>
  <Override PartName="/ppt/media/image53.png" ContentType="image/png"/>
  <Override PartName="/ppt/media/image44.jpeg" ContentType="image/jpeg"/>
  <Override PartName="/ppt/media/image40.png" ContentType="image/png"/>
  <Override PartName="/ppt/media/image10.png" ContentType="image/png"/>
  <Override PartName="/ppt/media/image41.jpeg" ContentType="image/jpeg"/>
  <Override PartName="/ppt/media/image69.png" ContentType="image/png"/>
  <Override PartName="/ppt/media/image23.gif" ContentType="image/gif"/>
  <Override PartName="/ppt/media/image42.png" ContentType="image/png"/>
  <Override PartName="/ppt/media/image46.png" ContentType="image/png"/>
  <Override PartName="/ppt/media/image51.png" ContentType="image/png"/>
  <Override PartName="/ppt/media/image52.jpeg" ContentType="image/jpeg"/>
  <Override PartName="/ppt/media/image54.png" ContentType="image/png"/>
  <Override PartName="/ppt/media/image91.jpeg" ContentType="image/jpeg"/>
  <Override PartName="/ppt/media/image48.png" ContentType="image/png"/>
  <Override PartName="/ppt/media/image55.jpeg" ContentType="image/jpeg"/>
  <Override PartName="/ppt/media/image56.png" ContentType="image/png"/>
  <Override PartName="/ppt/media/image61.png" ContentType="image/png"/>
  <Override PartName="/ppt/media/image43.png" ContentType="image/png"/>
  <Override PartName="/ppt/media/image62.wmf" ContentType="image/x-wmf"/>
  <Override PartName="/ppt/media/image73.png" ContentType="image/png"/>
  <Override PartName="/ppt/media/image45.png" ContentType="image/png"/>
  <Override PartName="/ppt/media/image64.wmf" ContentType="image/x-wmf"/>
  <Override PartName="/ppt/media/image75.png" ContentType="image/png"/>
  <Override PartName="/ppt/media/image76.png" ContentType="image/png"/>
  <Override PartName="/ppt/media/image65.png" ContentType="image/png"/>
  <Override PartName="/ppt/media/image70.jpeg" ContentType="image/jpeg"/>
  <Override PartName="/ppt/media/image33.png" ContentType="image/png"/>
  <Override PartName="/ppt/media/image36.jpeg" ContentType="image/jpeg"/>
  <Override PartName="/ppt/media/image66.png" ContentType="image/png"/>
  <Override PartName="/ppt/media/image67.png" ContentType="image/png"/>
  <Override PartName="/ppt/media/image68.jpeg" ContentType="image/jpeg"/>
  <Override PartName="/ppt/media/image39.png" ContentType="image/png"/>
  <Override PartName="/ppt/media/image72.png" ContentType="image/png"/>
  <Override PartName="/ppt/media/image77.png" ContentType="image/png"/>
  <Override PartName="/ppt/media/image59.png" ContentType="image/png"/>
  <Override PartName="/ppt/media/image74.png" ContentType="image/png"/>
  <Override PartName="/ppt/media/image63.png" ContentType="image/png"/>
  <Override PartName="/ppt/media/image50.png" ContentType="image/png"/>
  <Override PartName="/ppt/media/image78.jpeg" ContentType="image/jpeg"/>
  <Override PartName="/ppt/media/image47.png" ContentType="image/png"/>
  <Override PartName="/ppt/media/image80.png" ContentType="image/png"/>
  <Override PartName="/ppt/media/image84.png" ContentType="image/png"/>
  <Override PartName="/ppt/media/image85.png" ContentType="image/png"/>
  <Override PartName="/ppt/media/image86.png" ContentType="image/png"/>
  <Override PartName="/ppt/media/image87.png" ContentType="image/png"/>
  <Override PartName="/ppt/media/image92.jpeg" ContentType="image/jpeg"/>
  <Override PartName="/ppt/slides/_rels/slide28.xml.rels" ContentType="application/vnd.openxmlformats-package.relationships+xml"/>
  <Override PartName="/ppt/slides/_rels/slide27.xml.rels" ContentType="application/vnd.openxmlformats-package.relationships+xml"/>
  <Override PartName="/ppt/slides/_rels/slide26.xml.rels" ContentType="application/vnd.openxmlformats-package.relationships+xml"/>
  <Override PartName="/ppt/slides/_rels/slide9.xml.rels" ContentType="application/vnd.openxmlformats-package.relationships+xml"/>
  <Override PartName="/ppt/slides/_rels/slide25.xml.rels" ContentType="application/vnd.openxmlformats-package.relationships+xml"/>
  <Override PartName="/ppt/slides/_rels/slide8.xml.rels" ContentType="application/vnd.openxmlformats-package.relationships+xml"/>
  <Override PartName="/ppt/slides/_rels/slide24.xml.rels" ContentType="application/vnd.openxmlformats-package.relationships+xml"/>
  <Override PartName="/ppt/slides/_rels/slide7.xml.rels" ContentType="application/vnd.openxmlformats-package.relationships+xml"/>
  <Override PartName="/ppt/slides/_rels/slide23.xml.rels" ContentType="application/vnd.openxmlformats-package.relationships+xml"/>
  <Override PartName="/ppt/slides/_rels/slide6.xml.rels" ContentType="application/vnd.openxmlformats-package.relationships+xml"/>
  <Override PartName="/ppt/slides/_rels/slide22.xml.rels" ContentType="application/vnd.openxmlformats-package.relationships+xml"/>
  <Override PartName="/ppt/slides/_rels/slide5.xml.rels" ContentType="application/vnd.openxmlformats-package.relationships+xml"/>
  <Override PartName="/ppt/slides/_rels/slide21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_rels/slide15.xml.rels" ContentType="application/vnd.openxmlformats-package.relationships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3.xml.rels" ContentType="application/vnd.openxmlformats-package.relationships+xml"/>
  <Override PartName="/ppt/slides/_rels/slide20.xml.rels" ContentType="application/vnd.openxmlformats-package.relationships+xml"/>
  <Override PartName="/ppt/slides/_rels/slide19.xml.rels" ContentType="application/vnd.openxmlformats-package.relationships+xml"/>
  <Override PartName="/ppt/slides/_rels/slide18.xml.rels" ContentType="application/vnd.openxmlformats-package.relationships+xml"/>
  <Override PartName="/ppt/slides/_rels/slide11.xml.rels" ContentType="application/vnd.openxmlformats-package.relationships+xml"/>
  <Override PartName="/ppt/slides/_rels/slide17.xml.rels" ContentType="application/vnd.openxmlformats-package.relationships+xml"/>
  <Override PartName="/ppt/slides/_rels/slide10.xml.rels" ContentType="application/vnd.openxmlformats-package.relationships+xml"/>
  <Override PartName="/ppt/slides/_rels/slide2.xml.rels" ContentType="application/vnd.openxmlformats-package.relationships+xml"/>
  <Override PartName="/ppt/slides/_rels/slide16.xml.rels" ContentType="application/vnd.openxmlformats-package.relationships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10.xml" ContentType="application/vnd.openxmlformats-officedocument.presentationml.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11.xml" ContentType="application/vnd.openxmlformats-officedocument.presentationml.slide+xml"/>
  <Override PartName="/ppt/slides/slide18.xml" ContentType="application/vnd.openxmlformats-officedocument.presentationml.slide+xml"/>
  <Override PartName="/ppt/slides/slide4.xml" ContentType="application/vnd.openxmlformats-officedocument.presentationml.slide+xml"/>
  <Override PartName="/ppt/slides/slide19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20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</p:sldIdLst>
  <p:sldSz cx="12192000" cy="68580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30" Type="http://schemas.openxmlformats.org/officeDocument/2006/relationships/slide" Target="slides/slide28.xml"/><Relationship Id="rId31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Титульный слайд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algn="ctr" defTabSz="914400">
              <a:lnSpc>
                <a:spcPct val="90000"/>
              </a:lnSpc>
              <a:buNone/>
            </a:pPr>
            <a:r>
              <a:rPr b="0" lang="ru-RU" sz="6000" strike="noStrike" u="none">
                <a:solidFill>
                  <a:schemeClr val="dk1"/>
                </a:solidFill>
                <a:effectLst/>
                <a:uFillTx/>
                <a:latin typeface="Aptos Display"/>
              </a:rPr>
              <a:t>Образец заголовка</a:t>
            </a:r>
            <a:endParaRPr b="0" lang="ru-RU" sz="6000" strike="noStrike" u="none">
              <a:solidFill>
                <a:schemeClr val="dk1"/>
              </a:solidFill>
              <a:effectLst/>
              <a:uFillTx/>
              <a:latin typeface="Aptos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dt" idx="1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ru-RU" sz="1200" strike="noStrike" u="none">
                <a:solidFill>
                  <a:schemeClr val="dk1">
                    <a:tint val="82000"/>
                  </a:schemeClr>
                </a:solidFill>
                <a:effectLst/>
                <a:uFillTx/>
                <a:latin typeface="Aptos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ru-RU" sz="1200" strike="noStrike" u="none">
                <a:solidFill>
                  <a:schemeClr val="dk1">
                    <a:tint val="82000"/>
                  </a:schemeClr>
                </a:solidFill>
                <a:effectLst/>
                <a:uFillTx/>
                <a:latin typeface="Aptos"/>
              </a:rPr>
              <a:t>&lt;date/time&gt;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 idx="2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 idx="3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ru-RU" sz="1200" strike="noStrike" u="none">
                <a:solidFill>
                  <a:schemeClr val="dk1">
                    <a:tint val="82000"/>
                  </a:schemeClr>
                </a:solidFill>
                <a:effectLst/>
                <a:uFillTx/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FB4E76DF-B1A9-48CB-8334-365032919C07}" type="slidenum">
              <a:rPr b="0" lang="ru-RU" sz="1200" strike="noStrike" u="none">
                <a:solidFill>
                  <a:schemeClr val="dk1">
                    <a:tint val="82000"/>
                  </a:schemeClr>
                </a:solidFill>
                <a:effectLst/>
                <a:uFillTx/>
                <a:latin typeface="Aptos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8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Click to edit the outline text format</a:t>
            </a:r>
            <a:endParaRPr b="0" lang="ru-RU" sz="2800" strike="noStrike" u="none">
              <a:solidFill>
                <a:schemeClr val="dk1"/>
              </a:solidFill>
              <a:effectLst/>
              <a:uFillTx/>
              <a:latin typeface="Aptos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Second Outline Level</a:t>
            </a:r>
            <a:endParaRPr b="0" lang="ru-RU" sz="2000" strike="noStrike" u="none">
              <a:solidFill>
                <a:schemeClr val="dk1"/>
              </a:solidFill>
              <a:effectLst/>
              <a:uFillTx/>
              <a:latin typeface="Aptos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Third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Aptos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Fourth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Aptos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Fifth Outline Level</a:t>
            </a:r>
            <a:endParaRPr b="0" lang="ru-RU" sz="2000" strike="noStrike" u="none">
              <a:solidFill>
                <a:schemeClr val="dk1"/>
              </a:solidFill>
              <a:effectLst/>
              <a:uFillTx/>
              <a:latin typeface="Aptos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Sixth Outline Level</a:t>
            </a:r>
            <a:endParaRPr b="0" lang="ru-RU" sz="2000" strike="noStrike" u="none">
              <a:solidFill>
                <a:schemeClr val="dk1"/>
              </a:solidFill>
              <a:effectLst/>
              <a:uFillTx/>
              <a:latin typeface="Aptos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Seventh Outline Level</a:t>
            </a:r>
            <a:endParaRPr b="0" lang="ru-RU" sz="2000" strike="noStrike" u="none">
              <a:solidFill>
                <a:schemeClr val="dk1"/>
              </a:solidFill>
              <a:effectLst/>
              <a:uFillTx/>
              <a:latin typeface="Aptos"/>
            </a:endParaRP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Объект с подписью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839880" y="457200"/>
            <a:ext cx="3931920" cy="1599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ru-RU" sz="3200" strike="noStrike" u="none">
                <a:solidFill>
                  <a:schemeClr val="dk1"/>
                </a:solidFill>
                <a:effectLst/>
                <a:uFillTx/>
                <a:latin typeface="Aptos Display"/>
              </a:rPr>
              <a:t>Образец заголовка</a:t>
            </a:r>
            <a:endParaRPr b="0" lang="ru-RU" sz="3200" strike="noStrike" u="none">
              <a:solidFill>
                <a:schemeClr val="dk1"/>
              </a:solidFill>
              <a:effectLst/>
              <a:uFillTx/>
              <a:latin typeface="Aptos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5183280" y="987480"/>
            <a:ext cx="6171840" cy="4873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32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Образец текста</a:t>
            </a:r>
            <a:endParaRPr b="0" lang="ru-RU" sz="3200" strike="noStrike" u="none">
              <a:solidFill>
                <a:schemeClr val="dk1"/>
              </a:solidFill>
              <a:effectLst/>
              <a:uFillTx/>
              <a:latin typeface="Aptos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28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Второй уровень</a:t>
            </a:r>
            <a:endParaRPr b="0" lang="ru-RU" sz="2800" strike="noStrike" u="none">
              <a:solidFill>
                <a:schemeClr val="dk1"/>
              </a:solidFill>
              <a:effectLst/>
              <a:uFillTx/>
              <a:latin typeface="Aptos"/>
            </a:endParaRPr>
          </a:p>
          <a:p>
            <a:pPr lvl="2" marL="11430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24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Третий уровень</a:t>
            </a:r>
            <a:endParaRPr b="0" lang="ru-RU" sz="2400" strike="noStrike" u="none">
              <a:solidFill>
                <a:schemeClr val="dk1"/>
              </a:solidFill>
              <a:effectLst/>
              <a:uFillTx/>
              <a:latin typeface="Aptos"/>
            </a:endParaRPr>
          </a:p>
          <a:p>
            <a:pPr lvl="3" marL="16002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Четвертый уровень</a:t>
            </a:r>
            <a:endParaRPr b="0" lang="ru-RU" sz="2000" strike="noStrike" u="none">
              <a:solidFill>
                <a:schemeClr val="dk1"/>
              </a:solidFill>
              <a:effectLst/>
              <a:uFillTx/>
              <a:latin typeface="Aptos"/>
            </a:endParaRPr>
          </a:p>
          <a:p>
            <a:pPr lvl="4" marL="20574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Пятый уровень</a:t>
            </a:r>
            <a:endParaRPr b="0" lang="ru-RU" sz="2000" strike="noStrike" u="none">
              <a:solidFill>
                <a:schemeClr val="dk1"/>
              </a:solidFill>
              <a:effectLst/>
              <a:uFillTx/>
              <a:latin typeface="Aptos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 type="body"/>
          </p:nvPr>
        </p:nvSpPr>
        <p:spPr>
          <a:xfrm>
            <a:off x="839880" y="2057400"/>
            <a:ext cx="3931920" cy="3811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-RU" sz="16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Образец текста</a:t>
            </a:r>
            <a:endParaRPr b="0" lang="ru-RU" sz="1600" strike="noStrike" u="none">
              <a:solidFill>
                <a:schemeClr val="dk1"/>
              </a:solidFill>
              <a:effectLst/>
              <a:uFillTx/>
              <a:latin typeface="Aptos"/>
            </a:endParaRPr>
          </a:p>
        </p:txBody>
      </p:sp>
      <p:sp>
        <p:nvSpPr>
          <p:cNvPr id="49" name="PlaceHolder 4"/>
          <p:cNvSpPr>
            <a:spLocks noGrp="1"/>
          </p:cNvSpPr>
          <p:nvPr>
            <p:ph type="dt" idx="28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ru-RU" sz="1200" strike="noStrike" u="none">
                <a:solidFill>
                  <a:schemeClr val="dk1">
                    <a:tint val="82000"/>
                  </a:schemeClr>
                </a:solidFill>
                <a:effectLst/>
                <a:uFillTx/>
                <a:latin typeface="Aptos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ru-RU" sz="1200" strike="noStrike" u="none">
                <a:solidFill>
                  <a:schemeClr val="dk1">
                    <a:tint val="82000"/>
                  </a:schemeClr>
                </a:solidFill>
                <a:effectLst/>
                <a:uFillTx/>
                <a:latin typeface="Aptos"/>
              </a:rPr>
              <a:t>&lt;date/time&gt;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0" name="PlaceHolder 5"/>
          <p:cNvSpPr>
            <a:spLocks noGrp="1"/>
          </p:cNvSpPr>
          <p:nvPr>
            <p:ph type="ftr" idx="29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1" name="PlaceHolder 6"/>
          <p:cNvSpPr>
            <a:spLocks noGrp="1"/>
          </p:cNvSpPr>
          <p:nvPr>
            <p:ph type="sldNum" idx="30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ru-RU" sz="1200" strike="noStrike" u="none">
                <a:solidFill>
                  <a:schemeClr val="dk1">
                    <a:tint val="82000"/>
                  </a:schemeClr>
                </a:solidFill>
                <a:effectLst/>
                <a:uFillTx/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29672068-3886-4687-9822-2B6A1127EA46}" type="slidenum">
              <a:rPr b="0" lang="ru-RU" sz="1200" strike="noStrike" u="none">
                <a:solidFill>
                  <a:schemeClr val="dk1">
                    <a:tint val="82000"/>
                  </a:schemeClr>
                </a:solidFill>
                <a:effectLst/>
                <a:uFillTx/>
                <a:latin typeface="Aptos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Рисунок с подписью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839880" y="457200"/>
            <a:ext cx="3931920" cy="1599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ru-RU" sz="3200" strike="noStrike" u="none">
                <a:solidFill>
                  <a:schemeClr val="dk1"/>
                </a:solidFill>
                <a:effectLst/>
                <a:uFillTx/>
                <a:latin typeface="Aptos Display"/>
              </a:rPr>
              <a:t>Образец заголовка</a:t>
            </a:r>
            <a:endParaRPr b="0" lang="ru-RU" sz="3200" strike="noStrike" u="none">
              <a:solidFill>
                <a:schemeClr val="dk1"/>
              </a:solidFill>
              <a:effectLst/>
              <a:uFillTx/>
              <a:latin typeface="Aptos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body"/>
          </p:nvPr>
        </p:nvSpPr>
        <p:spPr>
          <a:xfrm>
            <a:off x="5183280" y="987480"/>
            <a:ext cx="6171840" cy="4873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Click to edit the outline text format</a:t>
            </a:r>
            <a:endParaRPr b="0" lang="ru-RU" sz="3200" strike="noStrike" u="none">
              <a:solidFill>
                <a:schemeClr val="dk1"/>
              </a:solidFill>
              <a:effectLst/>
              <a:uFillTx/>
              <a:latin typeface="Aptos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32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Second Outline Level</a:t>
            </a:r>
            <a:endParaRPr b="0" lang="ru-RU" sz="3200" strike="noStrike" u="none">
              <a:solidFill>
                <a:schemeClr val="dk1"/>
              </a:solidFill>
              <a:effectLst/>
              <a:uFillTx/>
              <a:latin typeface="Aptos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Third Outline Level</a:t>
            </a:r>
            <a:endParaRPr b="0" lang="ru-RU" sz="3200" strike="noStrike" u="none">
              <a:solidFill>
                <a:schemeClr val="dk1"/>
              </a:solidFill>
              <a:effectLst/>
              <a:uFillTx/>
              <a:latin typeface="Aptos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32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Fourth Outline Level</a:t>
            </a:r>
            <a:endParaRPr b="0" lang="ru-RU" sz="3200" strike="noStrike" u="none">
              <a:solidFill>
                <a:schemeClr val="dk1"/>
              </a:solidFill>
              <a:effectLst/>
              <a:uFillTx/>
              <a:latin typeface="Aptos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Fifth Outline Level</a:t>
            </a:r>
            <a:endParaRPr b="0" lang="ru-RU" sz="3200" strike="noStrike" u="none">
              <a:solidFill>
                <a:schemeClr val="dk1"/>
              </a:solidFill>
              <a:effectLst/>
              <a:uFillTx/>
              <a:latin typeface="Aptos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Sixth Outline Level</a:t>
            </a:r>
            <a:endParaRPr b="0" lang="ru-RU" sz="3200" strike="noStrike" u="none">
              <a:solidFill>
                <a:schemeClr val="dk1"/>
              </a:solidFill>
              <a:effectLst/>
              <a:uFillTx/>
              <a:latin typeface="Aptos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Seventh Outline Level</a:t>
            </a:r>
            <a:endParaRPr b="0" lang="ru-RU" sz="3200" strike="noStrike" u="none">
              <a:solidFill>
                <a:schemeClr val="dk1"/>
              </a:solidFill>
              <a:effectLst/>
              <a:uFillTx/>
              <a:latin typeface="Aptos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 type="body"/>
          </p:nvPr>
        </p:nvSpPr>
        <p:spPr>
          <a:xfrm>
            <a:off x="839880" y="2057400"/>
            <a:ext cx="3931920" cy="3811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-RU" sz="16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Образец текста</a:t>
            </a:r>
            <a:endParaRPr b="0" lang="ru-RU" sz="1600" strike="noStrike" u="none">
              <a:solidFill>
                <a:schemeClr val="dk1"/>
              </a:solidFill>
              <a:effectLst/>
              <a:uFillTx/>
              <a:latin typeface="Aptos"/>
            </a:endParaRPr>
          </a:p>
        </p:txBody>
      </p:sp>
      <p:sp>
        <p:nvSpPr>
          <p:cNvPr id="55" name="PlaceHolder 4"/>
          <p:cNvSpPr>
            <a:spLocks noGrp="1"/>
          </p:cNvSpPr>
          <p:nvPr>
            <p:ph type="dt" idx="31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ru-RU" sz="1200" strike="noStrike" u="none">
                <a:solidFill>
                  <a:schemeClr val="dk1">
                    <a:tint val="82000"/>
                  </a:schemeClr>
                </a:solidFill>
                <a:effectLst/>
                <a:uFillTx/>
                <a:latin typeface="Aptos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ru-RU" sz="1200" strike="noStrike" u="none">
                <a:solidFill>
                  <a:schemeClr val="dk1">
                    <a:tint val="82000"/>
                  </a:schemeClr>
                </a:solidFill>
                <a:effectLst/>
                <a:uFillTx/>
                <a:latin typeface="Aptos"/>
              </a:rPr>
              <a:t>&lt;date/time&gt;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6" name="PlaceHolder 5"/>
          <p:cNvSpPr>
            <a:spLocks noGrp="1"/>
          </p:cNvSpPr>
          <p:nvPr>
            <p:ph type="ftr" idx="32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7" name="PlaceHolder 6"/>
          <p:cNvSpPr>
            <a:spLocks noGrp="1"/>
          </p:cNvSpPr>
          <p:nvPr>
            <p:ph type="sldNum" idx="33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ru-RU" sz="1200" strike="noStrike" u="none">
                <a:solidFill>
                  <a:schemeClr val="dk1">
                    <a:tint val="82000"/>
                  </a:schemeClr>
                </a:solidFill>
                <a:effectLst/>
                <a:uFillTx/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43C503D9-2CEC-443B-B7CF-C90EB5DA0040}" type="slidenum">
              <a:rPr b="0" lang="ru-RU" sz="1200" strike="noStrike" u="none">
                <a:solidFill>
                  <a:schemeClr val="dk1">
                    <a:tint val="82000"/>
                  </a:schemeClr>
                </a:solidFill>
                <a:effectLst/>
                <a:uFillTx/>
                <a:latin typeface="Aptos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x" preserve="1">
  <p:cSld name="Заголовок и вертикальный текст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ru-RU" sz="4400" strike="noStrike" u="none">
                <a:solidFill>
                  <a:schemeClr val="dk1"/>
                </a:solidFill>
                <a:effectLst/>
                <a:uFillTx/>
                <a:latin typeface="Aptos Display"/>
              </a:rPr>
              <a:t>Образец заголовка</a:t>
            </a:r>
            <a:endParaRPr b="0" lang="ru-RU" sz="4400" strike="noStrike" u="none">
              <a:solidFill>
                <a:schemeClr val="dk1"/>
              </a:solidFill>
              <a:effectLst/>
              <a:uFillTx/>
              <a:latin typeface="Aptos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 vert="eaVert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28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Образец текста</a:t>
            </a:r>
            <a:endParaRPr b="0" lang="ru-RU" sz="2800" strike="noStrike" u="none">
              <a:solidFill>
                <a:schemeClr val="dk1"/>
              </a:solidFill>
              <a:effectLst/>
              <a:uFillTx/>
              <a:latin typeface="Aptos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24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Второй уровень</a:t>
            </a:r>
            <a:endParaRPr b="0" lang="ru-RU" sz="2400" strike="noStrike" u="none">
              <a:solidFill>
                <a:schemeClr val="dk1"/>
              </a:solidFill>
              <a:effectLst/>
              <a:uFillTx/>
              <a:latin typeface="Aptos"/>
            </a:endParaRPr>
          </a:p>
          <a:p>
            <a:pPr lvl="2" marL="11430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Третий уровень</a:t>
            </a:r>
            <a:endParaRPr b="0" lang="ru-RU" sz="2000" strike="noStrike" u="none">
              <a:solidFill>
                <a:schemeClr val="dk1"/>
              </a:solidFill>
              <a:effectLst/>
              <a:uFillTx/>
              <a:latin typeface="Aptos"/>
            </a:endParaRPr>
          </a:p>
          <a:p>
            <a:pPr lvl="3" marL="16002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Четвертый уровень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Aptos"/>
            </a:endParaRPr>
          </a:p>
          <a:p>
            <a:pPr lvl="4" marL="20574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Пятый уровень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Aptos"/>
            </a:endParaRPr>
          </a:p>
        </p:txBody>
      </p:sp>
      <p:sp>
        <p:nvSpPr>
          <p:cNvPr id="7" name="PlaceHolder 3"/>
          <p:cNvSpPr>
            <a:spLocks noGrp="1"/>
          </p:cNvSpPr>
          <p:nvPr>
            <p:ph type="dt" idx="4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ru-RU" sz="1200" strike="noStrike" u="none">
                <a:solidFill>
                  <a:schemeClr val="dk1">
                    <a:tint val="82000"/>
                  </a:schemeClr>
                </a:solidFill>
                <a:effectLst/>
                <a:uFillTx/>
                <a:latin typeface="Aptos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ru-RU" sz="1200" strike="noStrike" u="none">
                <a:solidFill>
                  <a:schemeClr val="dk1">
                    <a:tint val="82000"/>
                  </a:schemeClr>
                </a:solidFill>
                <a:effectLst/>
                <a:uFillTx/>
                <a:latin typeface="Aptos"/>
              </a:rPr>
              <a:t>&lt;date/time&gt;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8" name="PlaceHolder 4"/>
          <p:cNvSpPr>
            <a:spLocks noGrp="1"/>
          </p:cNvSpPr>
          <p:nvPr>
            <p:ph type="ftr" idx="5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9" name="PlaceHolder 5"/>
          <p:cNvSpPr>
            <a:spLocks noGrp="1"/>
          </p:cNvSpPr>
          <p:nvPr>
            <p:ph type="sldNum" idx="6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ru-RU" sz="1200" strike="noStrike" u="none">
                <a:solidFill>
                  <a:schemeClr val="dk1">
                    <a:tint val="82000"/>
                  </a:schemeClr>
                </a:solidFill>
                <a:effectLst/>
                <a:uFillTx/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13277F1A-24AC-401D-98A5-6EA714C55345}" type="slidenum">
              <a:rPr b="0" lang="ru-RU" sz="1200" strike="noStrike" u="none">
                <a:solidFill>
                  <a:schemeClr val="dk1">
                    <a:tint val="82000"/>
                  </a:schemeClr>
                </a:solidFill>
                <a:effectLst/>
                <a:uFillTx/>
                <a:latin typeface="Aptos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itleAndTx" preserve="1">
  <p:cSld name="Вертикальный заголовок и текст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8724960" y="365040"/>
            <a:ext cx="2628720" cy="5811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 vert="eaVert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ru-RU" sz="4400" strike="noStrike" u="none">
                <a:solidFill>
                  <a:schemeClr val="dk1"/>
                </a:solidFill>
                <a:effectLst/>
                <a:uFillTx/>
                <a:latin typeface="Aptos Display"/>
              </a:rPr>
              <a:t>Образец заголовка</a:t>
            </a:r>
            <a:endParaRPr b="0" lang="ru-RU" sz="4400" strike="noStrike" u="none">
              <a:solidFill>
                <a:schemeClr val="dk1"/>
              </a:solidFill>
              <a:effectLst/>
              <a:uFillTx/>
              <a:latin typeface="Aptos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838080" y="365040"/>
            <a:ext cx="7733880" cy="5811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 vert="eaVert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28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Образец текста</a:t>
            </a:r>
            <a:endParaRPr b="0" lang="ru-RU" sz="2800" strike="noStrike" u="none">
              <a:solidFill>
                <a:schemeClr val="dk1"/>
              </a:solidFill>
              <a:effectLst/>
              <a:uFillTx/>
              <a:latin typeface="Aptos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24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Второй уровень</a:t>
            </a:r>
            <a:endParaRPr b="0" lang="ru-RU" sz="2400" strike="noStrike" u="none">
              <a:solidFill>
                <a:schemeClr val="dk1"/>
              </a:solidFill>
              <a:effectLst/>
              <a:uFillTx/>
              <a:latin typeface="Aptos"/>
            </a:endParaRPr>
          </a:p>
          <a:p>
            <a:pPr lvl="2" marL="11430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Третий уровень</a:t>
            </a:r>
            <a:endParaRPr b="0" lang="ru-RU" sz="2000" strike="noStrike" u="none">
              <a:solidFill>
                <a:schemeClr val="dk1"/>
              </a:solidFill>
              <a:effectLst/>
              <a:uFillTx/>
              <a:latin typeface="Aptos"/>
            </a:endParaRPr>
          </a:p>
          <a:p>
            <a:pPr lvl="3" marL="16002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Четвертый уровень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Aptos"/>
            </a:endParaRPr>
          </a:p>
          <a:p>
            <a:pPr lvl="4" marL="20574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Пятый уровень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Aptos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 type="dt" idx="7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ru-RU" sz="1200" strike="noStrike" u="none">
                <a:solidFill>
                  <a:schemeClr val="dk1">
                    <a:tint val="82000"/>
                  </a:schemeClr>
                </a:solidFill>
                <a:effectLst/>
                <a:uFillTx/>
                <a:latin typeface="Aptos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ru-RU" sz="1200" strike="noStrike" u="none">
                <a:solidFill>
                  <a:schemeClr val="dk1">
                    <a:tint val="82000"/>
                  </a:schemeClr>
                </a:solidFill>
                <a:effectLst/>
                <a:uFillTx/>
                <a:latin typeface="Aptos"/>
              </a:rPr>
              <a:t>&lt;date/time&gt;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3" name="PlaceHolder 4"/>
          <p:cNvSpPr>
            <a:spLocks noGrp="1"/>
          </p:cNvSpPr>
          <p:nvPr>
            <p:ph type="ftr" idx="8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4" name="PlaceHolder 5"/>
          <p:cNvSpPr>
            <a:spLocks noGrp="1"/>
          </p:cNvSpPr>
          <p:nvPr>
            <p:ph type="sldNum" idx="9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ru-RU" sz="1200" strike="noStrike" u="none">
                <a:solidFill>
                  <a:schemeClr val="dk1">
                    <a:tint val="82000"/>
                  </a:schemeClr>
                </a:solidFill>
                <a:effectLst/>
                <a:uFillTx/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6E11FD66-C344-4ACF-8BFE-0C5AE195D52A}" type="slidenum">
              <a:rPr b="0" lang="ru-RU" sz="1200" strike="noStrike" u="none">
                <a:solidFill>
                  <a:schemeClr val="dk1">
                    <a:tint val="82000"/>
                  </a:schemeClr>
                </a:solidFill>
                <a:effectLst/>
                <a:uFillTx/>
                <a:latin typeface="Aptos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Заголовок и объект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ru-RU" sz="4400" strike="noStrike" u="none">
                <a:solidFill>
                  <a:schemeClr val="dk1"/>
                </a:solidFill>
                <a:effectLst/>
                <a:uFillTx/>
                <a:latin typeface="Aptos Display"/>
              </a:rPr>
              <a:t>Образец заголовка</a:t>
            </a:r>
            <a:endParaRPr b="0" lang="ru-RU" sz="4400" strike="noStrike" u="none">
              <a:solidFill>
                <a:schemeClr val="dk1"/>
              </a:solidFill>
              <a:effectLst/>
              <a:uFillTx/>
              <a:latin typeface="Aptos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28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Образец текста</a:t>
            </a:r>
            <a:endParaRPr b="0" lang="ru-RU" sz="2800" strike="noStrike" u="none">
              <a:solidFill>
                <a:schemeClr val="dk1"/>
              </a:solidFill>
              <a:effectLst/>
              <a:uFillTx/>
              <a:latin typeface="Aptos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24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Второй уровень</a:t>
            </a:r>
            <a:endParaRPr b="0" lang="ru-RU" sz="2400" strike="noStrike" u="none">
              <a:solidFill>
                <a:schemeClr val="dk1"/>
              </a:solidFill>
              <a:effectLst/>
              <a:uFillTx/>
              <a:latin typeface="Aptos"/>
            </a:endParaRPr>
          </a:p>
          <a:p>
            <a:pPr lvl="2" marL="11430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Третий уровень</a:t>
            </a:r>
            <a:endParaRPr b="0" lang="ru-RU" sz="2000" strike="noStrike" u="none">
              <a:solidFill>
                <a:schemeClr val="dk1"/>
              </a:solidFill>
              <a:effectLst/>
              <a:uFillTx/>
              <a:latin typeface="Aptos"/>
            </a:endParaRPr>
          </a:p>
          <a:p>
            <a:pPr lvl="3" marL="16002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Четвертый уровень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Aptos"/>
            </a:endParaRPr>
          </a:p>
          <a:p>
            <a:pPr lvl="4" marL="20574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Пятый уровень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Aptos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dt" idx="10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ru-RU" sz="1200" strike="noStrike" u="none">
                <a:solidFill>
                  <a:schemeClr val="dk1">
                    <a:tint val="82000"/>
                  </a:schemeClr>
                </a:solidFill>
                <a:effectLst/>
                <a:uFillTx/>
                <a:latin typeface="Aptos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ru-RU" sz="1200" strike="noStrike" u="none">
                <a:solidFill>
                  <a:schemeClr val="dk1">
                    <a:tint val="82000"/>
                  </a:schemeClr>
                </a:solidFill>
                <a:effectLst/>
                <a:uFillTx/>
                <a:latin typeface="Aptos"/>
              </a:rPr>
              <a:t>&lt;date/time&gt;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ftr" idx="11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9" name="PlaceHolder 5"/>
          <p:cNvSpPr>
            <a:spLocks noGrp="1"/>
          </p:cNvSpPr>
          <p:nvPr>
            <p:ph type="sldNum" idx="12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ru-RU" sz="1200" strike="noStrike" u="none">
                <a:solidFill>
                  <a:schemeClr val="dk1">
                    <a:tint val="82000"/>
                  </a:schemeClr>
                </a:solidFill>
                <a:effectLst/>
                <a:uFillTx/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65E77750-ABAD-40DC-A683-58314EDC0103}" type="slidenum">
              <a:rPr b="0" lang="ru-RU" sz="1200" strike="noStrike" u="none">
                <a:solidFill>
                  <a:schemeClr val="dk1">
                    <a:tint val="82000"/>
                  </a:schemeClr>
                </a:solidFill>
                <a:effectLst/>
                <a:uFillTx/>
                <a:latin typeface="Aptos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Заголовок раздела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ru-RU" sz="6000" strike="noStrike" u="none">
                <a:solidFill>
                  <a:schemeClr val="dk1"/>
                </a:solidFill>
                <a:effectLst/>
                <a:uFillTx/>
                <a:latin typeface="Aptos Display"/>
              </a:rPr>
              <a:t>Образец заголовка</a:t>
            </a:r>
            <a:endParaRPr b="0" lang="ru-RU" sz="6000" strike="noStrike" u="none">
              <a:solidFill>
                <a:schemeClr val="dk1"/>
              </a:solidFill>
              <a:effectLst/>
              <a:uFillTx/>
              <a:latin typeface="Aptos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831960" y="4589640"/>
            <a:ext cx="10515240" cy="1499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-RU" sz="2400" strike="noStrike" u="none">
                <a:solidFill>
                  <a:schemeClr val="dk1">
                    <a:tint val="82000"/>
                  </a:schemeClr>
                </a:solidFill>
                <a:effectLst/>
                <a:uFillTx/>
                <a:latin typeface="Aptos"/>
              </a:rPr>
              <a:t>Образец текста</a:t>
            </a:r>
            <a:endParaRPr b="0" lang="ru-RU" sz="2400" strike="noStrike" u="none">
              <a:solidFill>
                <a:schemeClr val="dk1"/>
              </a:solidFill>
              <a:effectLst/>
              <a:uFillTx/>
              <a:latin typeface="Aptos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dt" idx="13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ru-RU" sz="1200" strike="noStrike" u="none">
                <a:solidFill>
                  <a:schemeClr val="dk1">
                    <a:tint val="82000"/>
                  </a:schemeClr>
                </a:solidFill>
                <a:effectLst/>
                <a:uFillTx/>
                <a:latin typeface="Aptos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ru-RU" sz="1200" strike="noStrike" u="none">
                <a:solidFill>
                  <a:schemeClr val="dk1">
                    <a:tint val="82000"/>
                  </a:schemeClr>
                </a:solidFill>
                <a:effectLst/>
                <a:uFillTx/>
                <a:latin typeface="Aptos"/>
              </a:rPr>
              <a:t>&lt;date/time&gt;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ftr" idx="14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4" name="PlaceHolder 5"/>
          <p:cNvSpPr>
            <a:spLocks noGrp="1"/>
          </p:cNvSpPr>
          <p:nvPr>
            <p:ph type="sldNum" idx="15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ru-RU" sz="1200" strike="noStrike" u="none">
                <a:solidFill>
                  <a:schemeClr val="dk1">
                    <a:tint val="82000"/>
                  </a:schemeClr>
                </a:solidFill>
                <a:effectLst/>
                <a:uFillTx/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8BAAAEB2-C2B5-4E4B-8DFC-CA8F4353503B}" type="slidenum">
              <a:rPr b="0" lang="ru-RU" sz="1200" strike="noStrike" u="none">
                <a:solidFill>
                  <a:schemeClr val="dk1">
                    <a:tint val="82000"/>
                  </a:schemeClr>
                </a:solidFill>
                <a:effectLst/>
                <a:uFillTx/>
                <a:latin typeface="Aptos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Два объекта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ru-RU" sz="4400" strike="noStrike" u="none">
                <a:solidFill>
                  <a:schemeClr val="dk1"/>
                </a:solidFill>
                <a:effectLst/>
                <a:uFillTx/>
                <a:latin typeface="Aptos Display"/>
              </a:rPr>
              <a:t>Образец заголовка</a:t>
            </a:r>
            <a:endParaRPr b="0" lang="ru-RU" sz="4400" strike="noStrike" u="none">
              <a:solidFill>
                <a:schemeClr val="dk1"/>
              </a:solidFill>
              <a:effectLst/>
              <a:uFillTx/>
              <a:latin typeface="Aptos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81120" cy="435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28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Образец текста</a:t>
            </a:r>
            <a:endParaRPr b="0" lang="ru-RU" sz="2800" strike="noStrike" u="none">
              <a:solidFill>
                <a:schemeClr val="dk1"/>
              </a:solidFill>
              <a:effectLst/>
              <a:uFillTx/>
              <a:latin typeface="Aptos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24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Второй уровень</a:t>
            </a:r>
            <a:endParaRPr b="0" lang="ru-RU" sz="2400" strike="noStrike" u="none">
              <a:solidFill>
                <a:schemeClr val="dk1"/>
              </a:solidFill>
              <a:effectLst/>
              <a:uFillTx/>
              <a:latin typeface="Aptos"/>
            </a:endParaRPr>
          </a:p>
          <a:p>
            <a:pPr lvl="2" marL="11430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Третий уровень</a:t>
            </a:r>
            <a:endParaRPr b="0" lang="ru-RU" sz="2000" strike="noStrike" u="none">
              <a:solidFill>
                <a:schemeClr val="dk1"/>
              </a:solidFill>
              <a:effectLst/>
              <a:uFillTx/>
              <a:latin typeface="Aptos"/>
            </a:endParaRPr>
          </a:p>
          <a:p>
            <a:pPr lvl="3" marL="16002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Четвертый уровень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Aptos"/>
            </a:endParaRPr>
          </a:p>
          <a:p>
            <a:pPr lvl="4" marL="20574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Пятый уровень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Aptos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 type="body"/>
          </p:nvPr>
        </p:nvSpPr>
        <p:spPr>
          <a:xfrm>
            <a:off x="6172200" y="1825560"/>
            <a:ext cx="5181120" cy="435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28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Образец текста</a:t>
            </a:r>
            <a:endParaRPr b="0" lang="ru-RU" sz="2800" strike="noStrike" u="none">
              <a:solidFill>
                <a:schemeClr val="dk1"/>
              </a:solidFill>
              <a:effectLst/>
              <a:uFillTx/>
              <a:latin typeface="Aptos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24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Второй уровень</a:t>
            </a:r>
            <a:endParaRPr b="0" lang="ru-RU" sz="2400" strike="noStrike" u="none">
              <a:solidFill>
                <a:schemeClr val="dk1"/>
              </a:solidFill>
              <a:effectLst/>
              <a:uFillTx/>
              <a:latin typeface="Aptos"/>
            </a:endParaRPr>
          </a:p>
          <a:p>
            <a:pPr lvl="2" marL="11430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Третий уровень</a:t>
            </a:r>
            <a:endParaRPr b="0" lang="ru-RU" sz="2000" strike="noStrike" u="none">
              <a:solidFill>
                <a:schemeClr val="dk1"/>
              </a:solidFill>
              <a:effectLst/>
              <a:uFillTx/>
              <a:latin typeface="Aptos"/>
            </a:endParaRPr>
          </a:p>
          <a:p>
            <a:pPr lvl="3" marL="16002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Четвертый уровень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Aptos"/>
            </a:endParaRPr>
          </a:p>
          <a:p>
            <a:pPr lvl="4" marL="20574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Пятый уровень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Aptos"/>
            </a:endParaRPr>
          </a:p>
        </p:txBody>
      </p:sp>
      <p:sp>
        <p:nvSpPr>
          <p:cNvPr id="28" name="PlaceHolder 4"/>
          <p:cNvSpPr>
            <a:spLocks noGrp="1"/>
          </p:cNvSpPr>
          <p:nvPr>
            <p:ph type="dt" idx="16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ru-RU" sz="1200" strike="noStrike" u="none">
                <a:solidFill>
                  <a:schemeClr val="dk1">
                    <a:tint val="82000"/>
                  </a:schemeClr>
                </a:solidFill>
                <a:effectLst/>
                <a:uFillTx/>
                <a:latin typeface="Aptos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ru-RU" sz="1200" strike="noStrike" u="none">
                <a:solidFill>
                  <a:schemeClr val="dk1">
                    <a:tint val="82000"/>
                  </a:schemeClr>
                </a:solidFill>
                <a:effectLst/>
                <a:uFillTx/>
                <a:latin typeface="Aptos"/>
              </a:rPr>
              <a:t>&lt;date/time&gt;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9" name="PlaceHolder 5"/>
          <p:cNvSpPr>
            <a:spLocks noGrp="1"/>
          </p:cNvSpPr>
          <p:nvPr>
            <p:ph type="ftr" idx="17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0" name="PlaceHolder 6"/>
          <p:cNvSpPr>
            <a:spLocks noGrp="1"/>
          </p:cNvSpPr>
          <p:nvPr>
            <p:ph type="sldNum" idx="18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ru-RU" sz="1200" strike="noStrike" u="none">
                <a:solidFill>
                  <a:schemeClr val="dk1">
                    <a:tint val="82000"/>
                  </a:schemeClr>
                </a:solidFill>
                <a:effectLst/>
                <a:uFillTx/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C1F72EC5-2FE2-4A21-9757-A617B90525E0}" type="slidenum">
              <a:rPr b="0" lang="ru-RU" sz="1200" strike="noStrike" u="none">
                <a:solidFill>
                  <a:schemeClr val="dk1">
                    <a:tint val="82000"/>
                  </a:schemeClr>
                </a:solidFill>
                <a:effectLst/>
                <a:uFillTx/>
                <a:latin typeface="Aptos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Сравнение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8398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ru-RU" sz="4400" strike="noStrike" u="none">
                <a:solidFill>
                  <a:schemeClr val="dk1"/>
                </a:solidFill>
                <a:effectLst/>
                <a:uFillTx/>
                <a:latin typeface="Aptos Display"/>
              </a:rPr>
              <a:t>Образец заголовка</a:t>
            </a:r>
            <a:endParaRPr b="0" lang="ru-RU" sz="4400" strike="noStrike" u="none">
              <a:solidFill>
                <a:schemeClr val="dk1"/>
              </a:solidFill>
              <a:effectLst/>
              <a:uFillTx/>
              <a:latin typeface="Aptos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839880" y="1681200"/>
            <a:ext cx="5157360" cy="823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ru-RU" sz="24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Образец текста</a:t>
            </a:r>
            <a:endParaRPr b="0" lang="ru-RU" sz="2400" strike="noStrike" u="none">
              <a:solidFill>
                <a:schemeClr val="dk1"/>
              </a:solidFill>
              <a:effectLst/>
              <a:uFillTx/>
              <a:latin typeface="Aptos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839880" y="2505240"/>
            <a:ext cx="5157360" cy="3684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28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Образец текста</a:t>
            </a:r>
            <a:endParaRPr b="0" lang="ru-RU" sz="2800" strike="noStrike" u="none">
              <a:solidFill>
                <a:schemeClr val="dk1"/>
              </a:solidFill>
              <a:effectLst/>
              <a:uFillTx/>
              <a:latin typeface="Aptos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24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Второй уровень</a:t>
            </a:r>
            <a:endParaRPr b="0" lang="ru-RU" sz="2400" strike="noStrike" u="none">
              <a:solidFill>
                <a:schemeClr val="dk1"/>
              </a:solidFill>
              <a:effectLst/>
              <a:uFillTx/>
              <a:latin typeface="Aptos"/>
            </a:endParaRPr>
          </a:p>
          <a:p>
            <a:pPr lvl="2" marL="11430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Третий уровень</a:t>
            </a:r>
            <a:endParaRPr b="0" lang="ru-RU" sz="2000" strike="noStrike" u="none">
              <a:solidFill>
                <a:schemeClr val="dk1"/>
              </a:solidFill>
              <a:effectLst/>
              <a:uFillTx/>
              <a:latin typeface="Aptos"/>
            </a:endParaRPr>
          </a:p>
          <a:p>
            <a:pPr lvl="3" marL="16002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Четвертый уровень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Aptos"/>
            </a:endParaRPr>
          </a:p>
          <a:p>
            <a:pPr lvl="4" marL="20574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Пятый уровень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Aptos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6172200" y="1681200"/>
            <a:ext cx="5182920" cy="823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ru-RU" sz="24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Образец текста</a:t>
            </a:r>
            <a:endParaRPr b="0" lang="ru-RU" sz="2400" strike="noStrike" u="none">
              <a:solidFill>
                <a:schemeClr val="dk1"/>
              </a:solidFill>
              <a:effectLst/>
              <a:uFillTx/>
              <a:latin typeface="Aptos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6172200" y="2505240"/>
            <a:ext cx="5182920" cy="3684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28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Образец текста</a:t>
            </a:r>
            <a:endParaRPr b="0" lang="ru-RU" sz="2800" strike="noStrike" u="none">
              <a:solidFill>
                <a:schemeClr val="dk1"/>
              </a:solidFill>
              <a:effectLst/>
              <a:uFillTx/>
              <a:latin typeface="Aptos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24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Второй уровень</a:t>
            </a:r>
            <a:endParaRPr b="0" lang="ru-RU" sz="2400" strike="noStrike" u="none">
              <a:solidFill>
                <a:schemeClr val="dk1"/>
              </a:solidFill>
              <a:effectLst/>
              <a:uFillTx/>
              <a:latin typeface="Aptos"/>
            </a:endParaRPr>
          </a:p>
          <a:p>
            <a:pPr lvl="2" marL="11430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Третий уровень</a:t>
            </a:r>
            <a:endParaRPr b="0" lang="ru-RU" sz="2000" strike="noStrike" u="none">
              <a:solidFill>
                <a:schemeClr val="dk1"/>
              </a:solidFill>
              <a:effectLst/>
              <a:uFillTx/>
              <a:latin typeface="Aptos"/>
            </a:endParaRPr>
          </a:p>
          <a:p>
            <a:pPr lvl="3" marL="16002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Четвертый уровень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Aptos"/>
            </a:endParaRPr>
          </a:p>
          <a:p>
            <a:pPr lvl="4" marL="20574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Пятый уровень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Aptos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dt" idx="19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ru-RU" sz="1200" strike="noStrike" u="none">
                <a:solidFill>
                  <a:schemeClr val="dk1">
                    <a:tint val="82000"/>
                  </a:schemeClr>
                </a:solidFill>
                <a:effectLst/>
                <a:uFillTx/>
                <a:latin typeface="Aptos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ru-RU" sz="1200" strike="noStrike" u="none">
                <a:solidFill>
                  <a:schemeClr val="dk1">
                    <a:tint val="82000"/>
                  </a:schemeClr>
                </a:solidFill>
                <a:effectLst/>
                <a:uFillTx/>
                <a:latin typeface="Aptos"/>
              </a:rPr>
              <a:t>&lt;date/time&gt;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ftr" idx="20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8" name="PlaceHolder 8"/>
          <p:cNvSpPr>
            <a:spLocks noGrp="1"/>
          </p:cNvSpPr>
          <p:nvPr>
            <p:ph type="sldNum" idx="21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ru-RU" sz="1200" strike="noStrike" u="none">
                <a:solidFill>
                  <a:schemeClr val="dk1">
                    <a:tint val="82000"/>
                  </a:schemeClr>
                </a:solidFill>
                <a:effectLst/>
                <a:uFillTx/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53C1E66E-0A32-4619-8461-F9249F819E25}" type="slidenum">
              <a:rPr b="0" lang="ru-RU" sz="1200" strike="noStrike" u="none">
                <a:solidFill>
                  <a:schemeClr val="dk1">
                    <a:tint val="82000"/>
                  </a:schemeClr>
                </a:solidFill>
                <a:effectLst/>
                <a:uFillTx/>
                <a:latin typeface="Aptos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Только заголовок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ru-RU" sz="4400" strike="noStrike" u="none">
                <a:solidFill>
                  <a:schemeClr val="dk1"/>
                </a:solidFill>
                <a:effectLst/>
                <a:uFillTx/>
                <a:latin typeface="Aptos Display"/>
              </a:rPr>
              <a:t>Образец заголовка</a:t>
            </a:r>
            <a:endParaRPr b="0" lang="ru-RU" sz="4400" strike="noStrike" u="none">
              <a:solidFill>
                <a:schemeClr val="dk1"/>
              </a:solidFill>
              <a:effectLst/>
              <a:uFillTx/>
              <a:latin typeface="Aptos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dt" idx="22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ru-RU" sz="1200" strike="noStrike" u="none">
                <a:solidFill>
                  <a:schemeClr val="dk1">
                    <a:tint val="82000"/>
                  </a:schemeClr>
                </a:solidFill>
                <a:effectLst/>
                <a:uFillTx/>
                <a:latin typeface="Aptos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ru-RU" sz="1200" strike="noStrike" u="none">
                <a:solidFill>
                  <a:schemeClr val="dk1">
                    <a:tint val="82000"/>
                  </a:schemeClr>
                </a:solidFill>
                <a:effectLst/>
                <a:uFillTx/>
                <a:latin typeface="Aptos"/>
              </a:rPr>
              <a:t>&lt;date/time&gt;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 type="ftr" idx="23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2" name="PlaceHolder 4"/>
          <p:cNvSpPr>
            <a:spLocks noGrp="1"/>
          </p:cNvSpPr>
          <p:nvPr>
            <p:ph type="sldNum" idx="24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ru-RU" sz="1200" strike="noStrike" u="none">
                <a:solidFill>
                  <a:schemeClr val="dk1">
                    <a:tint val="82000"/>
                  </a:schemeClr>
                </a:solidFill>
                <a:effectLst/>
                <a:uFillTx/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D4501D48-52FD-410B-9FD3-63B117C6FCB1}" type="slidenum">
              <a:rPr b="0" lang="ru-RU" sz="1200" strike="noStrike" u="none">
                <a:solidFill>
                  <a:schemeClr val="dk1">
                    <a:tint val="82000"/>
                  </a:schemeClr>
                </a:solidFill>
                <a:effectLst/>
                <a:uFillTx/>
                <a:latin typeface="Aptos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Пустой слайд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dt" idx="25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ru-RU" sz="1200" strike="noStrike" u="none">
                <a:solidFill>
                  <a:schemeClr val="dk1">
                    <a:tint val="82000"/>
                  </a:schemeClr>
                </a:solidFill>
                <a:effectLst/>
                <a:uFillTx/>
                <a:latin typeface="Aptos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ru-RU" sz="1200" strike="noStrike" u="none">
                <a:solidFill>
                  <a:schemeClr val="dk1">
                    <a:tint val="82000"/>
                  </a:schemeClr>
                </a:solidFill>
                <a:effectLst/>
                <a:uFillTx/>
                <a:latin typeface="Aptos"/>
              </a:rPr>
              <a:t>&lt;date/time&gt;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ftr" idx="26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5" name="PlaceHolder 3"/>
          <p:cNvSpPr>
            <a:spLocks noGrp="1"/>
          </p:cNvSpPr>
          <p:nvPr>
            <p:ph type="sldNum" idx="27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ru-RU" sz="1200" strike="noStrike" u="none">
                <a:solidFill>
                  <a:schemeClr val="dk1">
                    <a:tint val="82000"/>
                  </a:schemeClr>
                </a:solidFill>
                <a:effectLst/>
                <a:uFillTx/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3AD2679F-03E4-4513-903C-6DB9CDEE2107}" type="slidenum">
              <a:rPr b="0" lang="ru-RU" sz="1200" strike="noStrike" u="none">
                <a:solidFill>
                  <a:schemeClr val="dk1">
                    <a:tint val="82000"/>
                  </a:schemeClr>
                </a:solidFill>
                <a:effectLst/>
                <a:uFillTx/>
                <a:latin typeface="Aptos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slideLayout" Target="../slideLayouts/slideLayout4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2.jpeg"/><Relationship Id="rId2" Type="http://schemas.openxmlformats.org/officeDocument/2006/relationships/image" Target="../media/image23.gif"/><Relationship Id="rId3" Type="http://schemas.openxmlformats.org/officeDocument/2006/relationships/image" Target="../media/image24.png"/><Relationship Id="rId4" Type="http://schemas.openxmlformats.org/officeDocument/2006/relationships/image" Target="../media/image25.jpeg"/><Relationship Id="rId5" Type="http://schemas.openxmlformats.org/officeDocument/2006/relationships/image" Target="../media/image26.jpeg"/><Relationship Id="rId6" Type="http://schemas.openxmlformats.org/officeDocument/2006/relationships/image" Target="../media/image27.png"/><Relationship Id="rId7" Type="http://schemas.openxmlformats.org/officeDocument/2006/relationships/image" Target="../media/image28.png"/><Relationship Id="rId8" Type="http://schemas.openxmlformats.org/officeDocument/2006/relationships/slideLayout" Target="../slideLayouts/slideLayout4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image" Target="../media/image30.png"/><Relationship Id="rId3" Type="http://schemas.openxmlformats.org/officeDocument/2006/relationships/image" Target="../media/image23.gif"/><Relationship Id="rId4" Type="http://schemas.openxmlformats.org/officeDocument/2006/relationships/slideLayout" Target="../slideLayouts/slideLayout4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image" Target="../media/image31.png"/><Relationship Id="rId3" Type="http://schemas.openxmlformats.org/officeDocument/2006/relationships/image" Target="../media/image32.png"/><Relationship Id="rId4" Type="http://schemas.openxmlformats.org/officeDocument/2006/relationships/slideLayout" Target="../slideLayouts/slideLayout4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image" Target="../media/image34.png"/><Relationship Id="rId3" Type="http://schemas.openxmlformats.org/officeDocument/2006/relationships/image" Target="../media/image35.png"/><Relationship Id="rId4" Type="http://schemas.openxmlformats.org/officeDocument/2006/relationships/slideLayout" Target="../slideLayouts/slideLayout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36.jpeg"/><Relationship Id="rId2" Type="http://schemas.openxmlformats.org/officeDocument/2006/relationships/image" Target="../media/image37.png"/><Relationship Id="rId3" Type="http://schemas.openxmlformats.org/officeDocument/2006/relationships/slideLayout" Target="../slideLayouts/slideLayout4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38.jpeg"/><Relationship Id="rId2" Type="http://schemas.openxmlformats.org/officeDocument/2006/relationships/image" Target="../media/image39.png"/><Relationship Id="rId3" Type="http://schemas.openxmlformats.org/officeDocument/2006/relationships/image" Target="../media/image40.png"/><Relationship Id="rId4" Type="http://schemas.openxmlformats.org/officeDocument/2006/relationships/slideLayout" Target="../slideLayouts/slideLayout4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41.jpeg"/><Relationship Id="rId2" Type="http://schemas.openxmlformats.org/officeDocument/2006/relationships/image" Target="../media/image42.png"/><Relationship Id="rId3" Type="http://schemas.openxmlformats.org/officeDocument/2006/relationships/image" Target="../media/image43.png"/><Relationship Id="rId4" Type="http://schemas.openxmlformats.org/officeDocument/2006/relationships/slideLayout" Target="../slideLayouts/slideLayout4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44.jpeg"/><Relationship Id="rId2" Type="http://schemas.openxmlformats.org/officeDocument/2006/relationships/image" Target="../media/image45.png"/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5" Type="http://schemas.openxmlformats.org/officeDocument/2006/relationships/image" Target="../media/image48.png"/><Relationship Id="rId6" Type="http://schemas.openxmlformats.org/officeDocument/2006/relationships/slideLayout" Target="../slideLayouts/slideLayout4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49.jpeg"/><Relationship Id="rId2" Type="http://schemas.openxmlformats.org/officeDocument/2006/relationships/image" Target="../media/image50.png"/><Relationship Id="rId3" Type="http://schemas.openxmlformats.org/officeDocument/2006/relationships/image" Target="../media/image51.png"/><Relationship Id="rId4" Type="http://schemas.openxmlformats.org/officeDocument/2006/relationships/slideLayout" Target="../slideLayouts/slideLayout4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slideLayout" Target="../slideLayouts/slideLayout4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52.jpeg"/><Relationship Id="rId2" Type="http://schemas.openxmlformats.org/officeDocument/2006/relationships/image" Target="../media/image53.png"/><Relationship Id="rId3" Type="http://schemas.openxmlformats.org/officeDocument/2006/relationships/image" Target="../media/image54.png"/><Relationship Id="rId4" Type="http://schemas.openxmlformats.org/officeDocument/2006/relationships/slideLayout" Target="../slideLayouts/slideLayout4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55.jpeg"/><Relationship Id="rId2" Type="http://schemas.openxmlformats.org/officeDocument/2006/relationships/image" Target="../media/image56.png"/><Relationship Id="rId3" Type="http://schemas.openxmlformats.org/officeDocument/2006/relationships/slideLayout" Target="../slideLayouts/slideLayout4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22.jpeg"/><Relationship Id="rId2" Type="http://schemas.openxmlformats.org/officeDocument/2006/relationships/image" Target="../media/image57.wmf"/><Relationship Id="rId3" Type="http://schemas.openxmlformats.org/officeDocument/2006/relationships/image" Target="../media/image58.png"/><Relationship Id="rId4" Type="http://schemas.openxmlformats.org/officeDocument/2006/relationships/image" Target="../media/image59.png"/><Relationship Id="rId5" Type="http://schemas.openxmlformats.org/officeDocument/2006/relationships/image" Target="../media/image60.wmf"/><Relationship Id="rId6" Type="http://schemas.openxmlformats.org/officeDocument/2006/relationships/image" Target="../media/image61.png"/><Relationship Id="rId7" Type="http://schemas.openxmlformats.org/officeDocument/2006/relationships/image" Target="../media/image62.wmf"/><Relationship Id="rId8" Type="http://schemas.openxmlformats.org/officeDocument/2006/relationships/image" Target="../media/image63.png"/><Relationship Id="rId9" Type="http://schemas.openxmlformats.org/officeDocument/2006/relationships/image" Target="../media/image64.wmf"/><Relationship Id="rId10" Type="http://schemas.openxmlformats.org/officeDocument/2006/relationships/image" Target="../media/image65.png"/><Relationship Id="rId11" Type="http://schemas.openxmlformats.org/officeDocument/2006/relationships/image" Target="../media/image66.png"/><Relationship Id="rId12" Type="http://schemas.openxmlformats.org/officeDocument/2006/relationships/image" Target="../media/image67.png"/><Relationship Id="rId13" Type="http://schemas.openxmlformats.org/officeDocument/2006/relationships/slideLayout" Target="../slideLayouts/slideLayout4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68.jpeg"/><Relationship Id="rId2" Type="http://schemas.openxmlformats.org/officeDocument/2006/relationships/image" Target="../media/image69.png"/><Relationship Id="rId3" Type="http://schemas.openxmlformats.org/officeDocument/2006/relationships/slideLayout" Target="../slideLayouts/slideLayout4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70.jpeg"/><Relationship Id="rId2" Type="http://schemas.openxmlformats.org/officeDocument/2006/relationships/image" Target="../media/image71.png"/><Relationship Id="rId3" Type="http://schemas.openxmlformats.org/officeDocument/2006/relationships/image" Target="../media/image72.png"/><Relationship Id="rId4" Type="http://schemas.openxmlformats.org/officeDocument/2006/relationships/image" Target="../media/image73.png"/><Relationship Id="rId5" Type="http://schemas.openxmlformats.org/officeDocument/2006/relationships/image" Target="../media/image74.png"/><Relationship Id="rId6" Type="http://schemas.openxmlformats.org/officeDocument/2006/relationships/image" Target="../media/image75.png"/><Relationship Id="rId7" Type="http://schemas.openxmlformats.org/officeDocument/2006/relationships/image" Target="../media/image76.png"/><Relationship Id="rId8" Type="http://schemas.openxmlformats.org/officeDocument/2006/relationships/image" Target="../media/image77.png"/><Relationship Id="rId9" Type="http://schemas.openxmlformats.org/officeDocument/2006/relationships/slideLayout" Target="../slideLayouts/slideLayout4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78.jpeg"/><Relationship Id="rId2" Type="http://schemas.openxmlformats.org/officeDocument/2006/relationships/image" Target="../media/image79.png"/><Relationship Id="rId3" Type="http://schemas.openxmlformats.org/officeDocument/2006/relationships/image" Target="../media/image80.png"/><Relationship Id="rId4" Type="http://schemas.openxmlformats.org/officeDocument/2006/relationships/image" Target="../media/image81.png"/><Relationship Id="rId5" Type="http://schemas.openxmlformats.org/officeDocument/2006/relationships/slideLayout" Target="../slideLayouts/slideLayout4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82.jpeg"/><Relationship Id="rId2" Type="http://schemas.openxmlformats.org/officeDocument/2006/relationships/image" Target="../media/image83.png"/><Relationship Id="rId3" Type="http://schemas.openxmlformats.org/officeDocument/2006/relationships/image" Target="../media/image84.png"/><Relationship Id="rId4" Type="http://schemas.openxmlformats.org/officeDocument/2006/relationships/image" Target="../media/image85.png"/><Relationship Id="rId5" Type="http://schemas.openxmlformats.org/officeDocument/2006/relationships/image" Target="../media/image86.png"/><Relationship Id="rId6" Type="http://schemas.openxmlformats.org/officeDocument/2006/relationships/image" Target="../media/image87.png"/><Relationship Id="rId7" Type="http://schemas.openxmlformats.org/officeDocument/2006/relationships/image" Target="../media/image88.png"/><Relationship Id="rId8" Type="http://schemas.openxmlformats.org/officeDocument/2006/relationships/image" Target="../media/image89.png"/><Relationship Id="rId9" Type="http://schemas.openxmlformats.org/officeDocument/2006/relationships/image" Target="../media/image90.png"/><Relationship Id="rId10" Type="http://schemas.openxmlformats.org/officeDocument/2006/relationships/slideLayout" Target="../slideLayouts/slideLayout4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91.jpeg"/><Relationship Id="rId2" Type="http://schemas.openxmlformats.org/officeDocument/2006/relationships/slideLayout" Target="../slideLayouts/slideLayout4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92.jpeg"/><Relationship Id="rId2" Type="http://schemas.openxmlformats.org/officeDocument/2006/relationships/slideLayout" Target="../slideLayouts/slideLayout4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slideLayout" Target="../slideLayouts/slideLayout4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6.jpeg"/><Relationship Id="rId2" Type="http://schemas.openxmlformats.org/officeDocument/2006/relationships/image" Target="../media/image7.jpeg"/><Relationship Id="rId3" Type="http://schemas.openxmlformats.org/officeDocument/2006/relationships/image" Target="../media/image8.png"/><Relationship Id="rId4" Type="http://schemas.openxmlformats.org/officeDocument/2006/relationships/slideLayout" Target="../slideLayouts/slideLayout4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9.jpeg"/><Relationship Id="rId2" Type="http://schemas.openxmlformats.org/officeDocument/2006/relationships/image" Target="../media/image10.png"/><Relationship Id="rId3" Type="http://schemas.openxmlformats.org/officeDocument/2006/relationships/slideLayout" Target="../slideLayouts/slideLayout4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1.jpeg"/><Relationship Id="rId2" Type="http://schemas.openxmlformats.org/officeDocument/2006/relationships/slideLayout" Target="../slideLayouts/slideLayout4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2.jpeg"/><Relationship Id="rId2" Type="http://schemas.openxmlformats.org/officeDocument/2006/relationships/slideLayout" Target="../slideLayouts/slideLayout4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3.jpeg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slideLayout" Target="../slideLayouts/slideLayout4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 t="-8999" b="-8999"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Заголовок 1"/>
          <p:cNvSpPr/>
          <p:nvPr/>
        </p:nvSpPr>
        <p:spPr>
          <a:xfrm>
            <a:off x="838080" y="457200"/>
            <a:ext cx="10515240" cy="1233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b">
            <a:normAutofit/>
          </a:bodyPr>
          <a:p>
            <a:pPr algn="ctr" defTabSz="914400">
              <a:lnSpc>
                <a:spcPct val="90000"/>
              </a:lnSpc>
            </a:pPr>
            <a:endParaRPr b="0" lang="ru-RU" sz="6000" strike="noStrike" u="none">
              <a:solidFill>
                <a:schemeClr val="dk1"/>
              </a:solidFill>
              <a:effectLst/>
              <a:uFillTx/>
              <a:latin typeface="Aptos Display"/>
            </a:endParaRPr>
          </a:p>
        </p:txBody>
      </p:sp>
      <p:sp>
        <p:nvSpPr>
          <p:cNvPr id="59" name="Заголовок 1"/>
          <p:cNvSpPr/>
          <p:nvPr/>
        </p:nvSpPr>
        <p:spPr>
          <a:xfrm>
            <a:off x="838080" y="457200"/>
            <a:ext cx="10515240" cy="67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b">
            <a:normAutofit/>
          </a:bodyPr>
          <a:p>
            <a:pPr algn="ctr" defTabSz="914400">
              <a:lnSpc>
                <a:spcPct val="90000"/>
              </a:lnSpc>
            </a:pPr>
            <a:r>
              <a:rPr b="1" lang="ru-RU" sz="3600" strike="noStrike" u="none">
                <a:solidFill>
                  <a:schemeClr val="accent2">
                    <a:lumMod val="20000"/>
                    <a:lumOff val="80000"/>
                  </a:schemeClr>
                </a:solidFill>
                <a:effectLst/>
                <a:uFillTx/>
                <a:latin typeface="Segoe UI"/>
              </a:rPr>
              <a:t>Проектная работа по курсу ВАРКТ</a:t>
            </a:r>
            <a:endParaRPr b="0" lang="en-US" sz="3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0" name="TextBox 13"/>
          <p:cNvSpPr/>
          <p:nvPr/>
        </p:nvSpPr>
        <p:spPr>
          <a:xfrm>
            <a:off x="328680" y="4931280"/>
            <a:ext cx="11658240" cy="1662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ru-RU" sz="1800" strike="noStrike" u="none">
                <a:solidFill>
                  <a:schemeClr val="lt1"/>
                </a:solidFill>
                <a:effectLst/>
                <a:uFillTx/>
                <a:latin typeface="Segoe UI"/>
              </a:rPr>
              <a:t>Работу выполнила команда </a:t>
            </a:r>
            <a:r>
              <a:rPr b="0" lang="en-US" sz="1800" strike="noStrike" u="none">
                <a:solidFill>
                  <a:schemeClr val="lt1"/>
                </a:solidFill>
                <a:effectLst/>
                <a:uFillTx/>
                <a:latin typeface="Segoe UI"/>
              </a:rPr>
              <a:t>Cranberry juice:</a:t>
            </a:r>
            <a:r>
              <a:rPr b="0" lang="ru-RU" sz="1800" strike="noStrike" u="none">
                <a:solidFill>
                  <a:schemeClr val="lt1"/>
                </a:solidFill>
                <a:effectLst/>
                <a:uFillTx/>
                <a:latin typeface="Segoe UI"/>
              </a:rPr>
              <a:t> 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ru-RU" sz="1800" strike="noStrike" u="none">
                <a:solidFill>
                  <a:schemeClr val="lt1"/>
                </a:solidFill>
                <a:effectLst/>
                <a:uFillTx/>
                <a:latin typeface="Segoe UI"/>
              </a:rPr>
              <a:t>Карташев М. М.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ru-RU" sz="1800" strike="noStrike" u="none">
                <a:solidFill>
                  <a:schemeClr val="lt1"/>
                </a:solidFill>
                <a:effectLst/>
                <a:uFillTx/>
                <a:latin typeface="Segoe UI"/>
              </a:rPr>
              <a:t>Алексеев С. О.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ru-RU" sz="1800" strike="noStrike" u="none">
                <a:solidFill>
                  <a:schemeClr val="lt1"/>
                </a:solidFill>
                <a:effectLst/>
                <a:uFillTx/>
                <a:latin typeface="Segoe UI"/>
              </a:rPr>
              <a:t>Шаронов Е. Д.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ru-RU" sz="1800" strike="noStrike" u="none">
                <a:solidFill>
                  <a:schemeClr val="lt1"/>
                </a:solidFill>
                <a:effectLst/>
                <a:uFillTx/>
                <a:latin typeface="Segoe UI"/>
              </a:rPr>
              <a:t>Клинов С. Г. 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algn="r" defTabSz="914400">
              <a:lnSpc>
                <a:spcPct val="100000"/>
              </a:lnSpc>
            </a:pPr>
            <a:r>
              <a:rPr b="0" lang="ru-RU" sz="1200" strike="noStrike" u="none">
                <a:solidFill>
                  <a:schemeClr val="lt1"/>
                </a:solidFill>
                <a:effectLst/>
                <a:uFillTx/>
                <a:latin typeface="Aptos"/>
              </a:rPr>
              <a:t>Москва 2025</a:t>
            </a:r>
            <a:endParaRPr b="0" lang="en-US" sz="1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1" name="TextBox 15"/>
          <p:cNvSpPr/>
          <p:nvPr/>
        </p:nvSpPr>
        <p:spPr>
          <a:xfrm>
            <a:off x="1950120" y="1403640"/>
            <a:ext cx="7409520" cy="523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1" lang="ru-RU" sz="2800" strike="noStrike" u="none">
                <a:solidFill>
                  <a:schemeClr val="lt1"/>
                </a:solidFill>
                <a:effectLst/>
                <a:uFillTx/>
                <a:latin typeface="Segoe UI"/>
              </a:rPr>
              <a:t>Миссия</a:t>
            </a:r>
            <a:endParaRPr b="0" lang="en-US" sz="2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2" name="TextBox 17"/>
          <p:cNvSpPr/>
          <p:nvPr/>
        </p:nvSpPr>
        <p:spPr>
          <a:xfrm>
            <a:off x="2727720" y="1690560"/>
            <a:ext cx="6096960" cy="83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1" lang="en-US" sz="4800" strike="noStrike" u="none">
                <a:solidFill>
                  <a:schemeClr val="lt1"/>
                </a:solidFill>
                <a:effectLst/>
                <a:uFillTx/>
                <a:latin typeface="Segoe UI"/>
              </a:rPr>
              <a:t>Mars</a:t>
            </a:r>
            <a:r>
              <a:rPr b="1" lang="en-US" sz="4800" strike="noStrike" u="none">
                <a:solidFill>
                  <a:schemeClr val="lt2">
                    <a:lumMod val="75000"/>
                  </a:schemeClr>
                </a:solidFill>
                <a:effectLst/>
                <a:uFillTx/>
                <a:latin typeface="Segoe UI"/>
              </a:rPr>
              <a:t> </a:t>
            </a:r>
            <a:r>
              <a:rPr b="1" lang="en-US" sz="4800" strike="noStrike" u="none">
                <a:solidFill>
                  <a:schemeClr val="lt1"/>
                </a:solidFill>
                <a:effectLst/>
                <a:uFillTx/>
                <a:latin typeface="Segoe UI"/>
              </a:rPr>
              <a:t>Expedition</a:t>
            </a:r>
            <a:r>
              <a:rPr b="1" lang="en-US" sz="4800" strike="noStrike" u="none">
                <a:solidFill>
                  <a:schemeClr val="lt2">
                    <a:lumMod val="75000"/>
                  </a:schemeClr>
                </a:solidFill>
                <a:effectLst/>
                <a:uFillTx/>
                <a:latin typeface="Segoe UI"/>
              </a:rPr>
              <a:t> </a:t>
            </a:r>
            <a:endParaRPr b="0" lang="en-US" sz="4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Рисунок 4" descr=""/>
          <p:cNvPicPr/>
          <p:nvPr/>
        </p:nvPicPr>
        <p:blipFill>
          <a:blip r:embed="rId1"/>
          <a:stretch/>
        </p:blipFill>
        <p:spPr>
          <a:xfrm>
            <a:off x="360" y="360"/>
            <a:ext cx="12191760" cy="68576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84" name="TextBox 10"/>
          <p:cNvSpPr/>
          <p:nvPr/>
        </p:nvSpPr>
        <p:spPr>
          <a:xfrm>
            <a:off x="184320" y="178560"/>
            <a:ext cx="4692240" cy="3092760"/>
          </a:xfrm>
          <a:prstGeom prst="rect">
            <a:avLst/>
          </a:pr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r>
              <a:rPr b="0" lang="ru-RU" sz="1800" strike="noStrike" u="none">
                <a:solidFill>
                  <a:srgbClr val="ffffff">
                    <a:alpha val="1000"/>
                  </a:srgbClr>
                </a:solidFill>
                <a:effectLst/>
                <a:uFillTx/>
                <a:latin typeface="Aptos"/>
              </a:rPr>
              <a:t> 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5" name="TextBox 20"/>
          <p:cNvSpPr/>
          <p:nvPr/>
        </p:nvSpPr>
        <p:spPr>
          <a:xfrm>
            <a:off x="184320" y="3429000"/>
            <a:ext cx="4632840" cy="3090600"/>
          </a:xfrm>
          <a:prstGeom prst="rect">
            <a:avLst/>
          </a:pr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r>
              <a:rPr b="0" lang="ru-RU" sz="1800" strike="noStrike" u="none">
                <a:solidFill>
                  <a:srgbClr val="ffffff">
                    <a:alpha val="1000"/>
                  </a:srgbClr>
                </a:solidFill>
                <a:effectLst/>
                <a:uFillTx/>
                <a:latin typeface="Aptos"/>
              </a:rPr>
              <a:t> 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6" name="TextBox 22"/>
          <p:cNvSpPr/>
          <p:nvPr/>
        </p:nvSpPr>
        <p:spPr>
          <a:xfrm>
            <a:off x="6095880" y="104040"/>
            <a:ext cx="4692240" cy="3092760"/>
          </a:xfrm>
          <a:prstGeom prst="rect">
            <a:avLst/>
          </a:prstGeom>
          <a:blipFill rotWithShape="0">
            <a:blip r:embed="rId4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r>
              <a:rPr b="0" lang="ru-RU" sz="1800" strike="noStrike" u="none">
                <a:solidFill>
                  <a:srgbClr val="ffffff">
                    <a:alpha val="1000"/>
                  </a:srgbClr>
                </a:solidFill>
                <a:effectLst/>
                <a:uFillTx/>
                <a:latin typeface="Aptos"/>
              </a:rPr>
              <a:t> 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7" name="TextBox 24"/>
          <p:cNvSpPr/>
          <p:nvPr/>
        </p:nvSpPr>
        <p:spPr>
          <a:xfrm>
            <a:off x="6095880" y="3429000"/>
            <a:ext cx="6155280" cy="3090600"/>
          </a:xfrm>
          <a:prstGeom prst="rect">
            <a:avLst/>
          </a:prstGeom>
          <a:blipFill rotWithShape="0">
            <a:blip r:embed="rId5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r>
              <a:rPr b="0" lang="ru-RU" sz="1800" strike="noStrike" u="none">
                <a:solidFill>
                  <a:srgbClr val="ffffff">
                    <a:alpha val="1000"/>
                  </a:srgbClr>
                </a:solidFill>
                <a:effectLst/>
                <a:uFillTx/>
                <a:latin typeface="Aptos"/>
              </a:rPr>
              <a:t> 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 t="-8999" b="-8999"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officeArt object" descr="unknown.gif"/>
          <p:cNvPicPr/>
          <p:nvPr/>
        </p:nvPicPr>
        <p:blipFill>
          <a:blip r:embed="rId2"/>
          <a:stretch/>
        </p:blipFill>
        <p:spPr>
          <a:xfrm>
            <a:off x="0" y="457200"/>
            <a:ext cx="14040" cy="140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89" name="TextBox 2"/>
          <p:cNvSpPr/>
          <p:nvPr/>
        </p:nvSpPr>
        <p:spPr>
          <a:xfrm>
            <a:off x="468360" y="365760"/>
            <a:ext cx="4170240" cy="1112400"/>
          </a:xfrm>
          <a:prstGeom prst="rect">
            <a:avLst/>
          </a:pr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r>
              <a:rPr b="0" lang="ru-RU" sz="1800" strike="noStrike" u="none">
                <a:solidFill>
                  <a:srgbClr val="ffffff">
                    <a:alpha val="1000"/>
                  </a:srgbClr>
                </a:solidFill>
                <a:effectLst/>
                <a:uFillTx/>
                <a:latin typeface="Aptos"/>
              </a:rPr>
              <a:t> 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90" name="officeArt object" descr=""/>
          <p:cNvPicPr/>
          <p:nvPr/>
        </p:nvPicPr>
        <p:blipFill>
          <a:blip r:embed="rId4"/>
          <a:srcRect l="0" t="4524" r="0" b="0"/>
          <a:stretch/>
        </p:blipFill>
        <p:spPr>
          <a:xfrm>
            <a:off x="468360" y="2084040"/>
            <a:ext cx="4779720" cy="3075840"/>
          </a:xfrm>
          <a:prstGeom prst="rect">
            <a:avLst/>
          </a:prstGeom>
          <a:noFill/>
          <a:ln w="12700">
            <a:noFill/>
          </a:ln>
        </p:spPr>
      </p:pic>
      <p:pic>
        <p:nvPicPr>
          <p:cNvPr id="91" name="officeArt object" descr=""/>
          <p:cNvPicPr/>
          <p:nvPr/>
        </p:nvPicPr>
        <p:blipFill>
          <a:blip r:embed="rId5"/>
          <a:srcRect l="0" t="4497" r="0" b="4497"/>
          <a:stretch/>
        </p:blipFill>
        <p:spPr>
          <a:xfrm>
            <a:off x="6222240" y="2084040"/>
            <a:ext cx="4779720" cy="3075840"/>
          </a:xfrm>
          <a:prstGeom prst="rect">
            <a:avLst/>
          </a:prstGeom>
          <a:noFill/>
          <a:ln w="12700">
            <a:noFill/>
          </a:ln>
        </p:spPr>
      </p:pic>
      <p:sp>
        <p:nvSpPr>
          <p:cNvPr id="92" name="TextBox 10"/>
          <p:cNvSpPr/>
          <p:nvPr/>
        </p:nvSpPr>
        <p:spPr>
          <a:xfrm>
            <a:off x="5924880" y="365760"/>
            <a:ext cx="5077080" cy="1112400"/>
          </a:xfrm>
          <a:prstGeom prst="rect">
            <a:avLst/>
          </a:prstGeom>
          <a:blipFill rotWithShape="0">
            <a:blip r:embed="rId6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r>
              <a:rPr b="0" lang="ru-RU" sz="1800" strike="noStrike" u="none">
                <a:solidFill>
                  <a:srgbClr val="ffffff">
                    <a:alpha val="1000"/>
                  </a:srgbClr>
                </a:solidFill>
                <a:effectLst/>
                <a:uFillTx/>
                <a:latin typeface="Aptos"/>
              </a:rPr>
              <a:t> 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3" name="TextBox 12"/>
          <p:cNvSpPr/>
          <p:nvPr/>
        </p:nvSpPr>
        <p:spPr>
          <a:xfrm>
            <a:off x="1111320" y="5766120"/>
            <a:ext cx="9385200" cy="428760"/>
          </a:xfrm>
          <a:prstGeom prst="rect">
            <a:avLst/>
          </a:prstGeom>
          <a:blipFill rotWithShape="0">
            <a:blip r:embed="rId7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r>
              <a:rPr b="0" lang="ru-RU" sz="1800" strike="noStrike" u="none">
                <a:solidFill>
                  <a:srgbClr val="ffffff">
                    <a:alpha val="1000"/>
                  </a:srgbClr>
                </a:solidFill>
                <a:effectLst/>
                <a:uFillTx/>
                <a:latin typeface="Aptos"/>
              </a:rPr>
              <a:t> 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 t="-8999" b="-8999"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extBox 6"/>
          <p:cNvSpPr/>
          <p:nvPr/>
        </p:nvSpPr>
        <p:spPr>
          <a:xfrm>
            <a:off x="3047400" y="97560"/>
            <a:ext cx="6096600" cy="494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20000"/>
              </a:lnSpc>
              <a:spcBef>
                <a:spcPts val="799"/>
              </a:spcBef>
              <a:spcAft>
                <a:spcPts val="1199"/>
              </a:spcAft>
            </a:pPr>
            <a:r>
              <a:rPr b="1" lang="ru-RU" sz="2400" strike="noStrike" u="none">
                <a:solidFill>
                  <a:schemeClr val="lt1"/>
                </a:solidFill>
                <a:effectLst/>
                <a:uFillTx/>
                <a:latin typeface="Segoe UI"/>
                <a:ea typeface="Arial Unicode MS"/>
              </a:rPr>
              <a:t>Орбитальные переходы Гомана</a:t>
            </a:r>
            <a:endParaRPr b="0" lang="en-US" sz="2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95" name="Rectangle 5"/>
          <p:cNvSpPr/>
          <p:nvPr/>
        </p:nvSpPr>
        <p:spPr>
          <a:xfrm>
            <a:off x="303120" y="692280"/>
            <a:ext cx="9786600" cy="5564160"/>
          </a:xfrm>
          <a:prstGeom prst="rect">
            <a:avLst/>
          </a:pr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r>
              <a:rPr b="0" lang="ru-RU" sz="1800" strike="noStrike" u="none">
                <a:solidFill>
                  <a:srgbClr val="ffffff">
                    <a:alpha val="1000"/>
                  </a:srgbClr>
                </a:solidFill>
                <a:effectLst/>
                <a:uFillTx/>
                <a:latin typeface="Aptos"/>
              </a:rPr>
              <a:t> 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96" name="officeArt object" descr="unknown.gif"/>
          <p:cNvPicPr/>
          <p:nvPr/>
        </p:nvPicPr>
        <p:blipFill>
          <a:blip r:embed="rId3"/>
          <a:stretch/>
        </p:blipFill>
        <p:spPr>
          <a:xfrm>
            <a:off x="0" y="457200"/>
            <a:ext cx="14040" cy="1404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 t="-8999" b="-8999"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" name="officeArt object"/>
          <p:cNvGrpSpPr/>
          <p:nvPr/>
        </p:nvGrpSpPr>
        <p:grpSpPr>
          <a:xfrm>
            <a:off x="360000" y="483120"/>
            <a:ext cx="6479640" cy="5891400"/>
            <a:chOff x="360000" y="483120"/>
            <a:chExt cx="6479640" cy="5891400"/>
          </a:xfrm>
        </p:grpSpPr>
        <p:pic>
          <p:nvPicPr>
            <p:cNvPr id="98" name="Screenshot 2025-11-03 at 20.40.15.png" descr=""/>
            <p:cNvPicPr/>
            <p:nvPr/>
          </p:nvPicPr>
          <p:blipFill>
            <a:blip r:embed="rId2"/>
            <a:srcRect l="0" t="20718" r="0" b="0"/>
            <a:stretch/>
          </p:blipFill>
          <p:spPr>
            <a:xfrm>
              <a:off x="360000" y="483120"/>
              <a:ext cx="6256080" cy="5409360"/>
            </a:xfrm>
            <a:prstGeom prst="rect">
              <a:avLst/>
            </a:prstGeom>
            <a:noFill/>
            <a:ln w="12700">
              <a:noFill/>
            </a:ln>
          </p:spPr>
        </p:pic>
        <p:sp>
          <p:nvSpPr>
            <p:cNvPr id="99" name="Caption"/>
            <p:cNvSpPr/>
            <p:nvPr/>
          </p:nvSpPr>
          <p:spPr>
            <a:xfrm>
              <a:off x="360000" y="6012360"/>
              <a:ext cx="6479640" cy="362160"/>
            </a:xfrm>
            <a:prstGeom prst="roundRect">
              <a:avLst>
                <a:gd name="adj" fmla="val 0"/>
              </a:avLst>
            </a:prstGeom>
            <a:noFill/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ru-RU" sz="1200" strike="noStrike" u="none">
                <a:solidFill>
                  <a:schemeClr val="lt1"/>
                </a:solidFill>
                <a:effectLst/>
                <a:uFillTx/>
                <a:latin typeface="Segoe UI Black"/>
                <a:ea typeface="Segoe UI Black"/>
              </a:endParaRPr>
            </a:p>
          </p:txBody>
        </p:sp>
      </p:grpSp>
      <p:sp>
        <p:nvSpPr>
          <p:cNvPr id="100" name="TextBox 8"/>
          <p:cNvSpPr/>
          <p:nvPr/>
        </p:nvSpPr>
        <p:spPr>
          <a:xfrm>
            <a:off x="6981480" y="283320"/>
            <a:ext cx="5209920" cy="6490800"/>
          </a:xfrm>
          <a:prstGeom prst="rect">
            <a:avLst/>
          </a:pr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r>
              <a:rPr b="0" lang="ru-RU" sz="1800" strike="noStrike" u="none">
                <a:solidFill>
                  <a:srgbClr val="ffffff">
                    <a:alpha val="1000"/>
                  </a:srgbClr>
                </a:solidFill>
                <a:effectLst/>
                <a:uFillTx/>
                <a:latin typeface="Aptos"/>
              </a:rPr>
              <a:t> 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Рисунок 4" descr=""/>
          <p:cNvPicPr/>
          <p:nvPr/>
        </p:nvPicPr>
        <p:blipFill>
          <a:blip r:embed="rId1"/>
          <a:srcRect l="0" t="9007" r="0" b="0"/>
          <a:stretch/>
        </p:blipFill>
        <p:spPr>
          <a:xfrm>
            <a:off x="360" y="0"/>
            <a:ext cx="12191760" cy="68940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02" name="TextBox 6"/>
          <p:cNvSpPr/>
          <p:nvPr/>
        </p:nvSpPr>
        <p:spPr>
          <a:xfrm>
            <a:off x="6270120" y="1325520"/>
            <a:ext cx="5742360" cy="4206960"/>
          </a:xfrm>
          <a:prstGeom prst="rect">
            <a:avLst/>
          </a:pr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r>
              <a:rPr b="0" lang="ru-RU" sz="1800" strike="noStrike" u="none">
                <a:solidFill>
                  <a:srgbClr val="ffffff">
                    <a:alpha val="1000"/>
                  </a:srgbClr>
                </a:solidFill>
                <a:effectLst/>
                <a:uFillTx/>
                <a:latin typeface="Aptos"/>
              </a:rPr>
              <a:t> 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03" name="Рисунок 2" descr=""/>
          <p:cNvPicPr/>
          <p:nvPr/>
        </p:nvPicPr>
        <p:blipFill>
          <a:blip r:embed="rId3"/>
          <a:stretch/>
        </p:blipFill>
        <p:spPr>
          <a:xfrm>
            <a:off x="179280" y="884160"/>
            <a:ext cx="5387400" cy="508896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 t="-8999" b="-8999"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696600" y="365040"/>
            <a:ext cx="6814080" cy="848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 lnSpcReduction="9999"/>
          </a:bodyPr>
          <a:p>
            <a:pPr indent="0" defTabSz="914400">
              <a:lnSpc>
                <a:spcPct val="90000"/>
              </a:lnSpc>
              <a:buNone/>
            </a:pPr>
            <a:r>
              <a:rPr b="1" lang="ru-RU" sz="3000" strike="noStrike" u="none">
                <a:solidFill>
                  <a:schemeClr val="lt1">
                    <a:lumMod val="95000"/>
                  </a:schemeClr>
                </a:solidFill>
                <a:effectLst/>
                <a:uFillTx/>
                <a:latin typeface="Segoe UI"/>
                <a:ea typeface="Arial Unicode MS"/>
              </a:rPr>
              <a:t>Переход на орбиту Кербина(земли).</a:t>
            </a:r>
            <a:endParaRPr b="0" lang="ru-RU" sz="3000" strike="noStrike" u="none">
              <a:solidFill>
                <a:schemeClr val="dk1"/>
              </a:solidFill>
              <a:effectLst/>
              <a:uFillTx/>
              <a:latin typeface="Aptos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/>
          </p:nvPr>
        </p:nvSpPr>
        <p:spPr>
          <a:xfrm>
            <a:off x="461160" y="1149480"/>
            <a:ext cx="10846080" cy="5343120"/>
          </a:xfrm>
          <a:prstGeom prst="rect">
            <a:avLst/>
          </a:prstGeom>
          <a:blipFill rotWithShape="0">
            <a:blip r:embed="rId2"/>
            <a:stretch/>
          </a:blipFill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ru-RU" sz="2800" strike="noStrike" u="none">
                <a:solidFill>
                  <a:srgbClr val="ffffff">
                    <a:alpha val="1000"/>
                  </a:srgbClr>
                </a:solidFill>
                <a:effectLst/>
                <a:uFillTx/>
                <a:latin typeface="Aptos"/>
              </a:rPr>
              <a:t> </a:t>
            </a:r>
            <a:endParaRPr b="0" lang="ru-RU" sz="2800" strike="noStrike" u="none">
              <a:solidFill>
                <a:schemeClr val="dk1"/>
              </a:solidFill>
              <a:effectLst/>
              <a:uFillTx/>
              <a:latin typeface="Apto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 t="-8999" b="-8999"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TextBox 14"/>
          <p:cNvSpPr/>
          <p:nvPr/>
        </p:nvSpPr>
        <p:spPr>
          <a:xfrm>
            <a:off x="519480" y="641520"/>
            <a:ext cx="4689000" cy="4271760"/>
          </a:xfrm>
          <a:prstGeom prst="rect">
            <a:avLst/>
          </a:pr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r>
              <a:rPr b="0" lang="ru-RU" sz="1800" strike="noStrike" u="none">
                <a:solidFill>
                  <a:srgbClr val="ffffff">
                    <a:alpha val="1000"/>
                  </a:srgbClr>
                </a:solidFill>
                <a:effectLst/>
                <a:uFillTx/>
                <a:latin typeface="Aptos"/>
              </a:rPr>
              <a:t> 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07" name="Рисунок 16" descr=""/>
          <p:cNvPicPr/>
          <p:nvPr/>
        </p:nvPicPr>
        <p:blipFill>
          <a:blip r:embed="rId3"/>
          <a:stretch/>
        </p:blipFill>
        <p:spPr>
          <a:xfrm>
            <a:off x="6627960" y="641520"/>
            <a:ext cx="3895920" cy="5483880"/>
          </a:xfrm>
          <a:prstGeom prst="rect">
            <a:avLst/>
          </a:prstGeom>
          <a:noFill/>
          <a:ln w="0">
            <a:noFill/>
          </a:ln>
          <a:effectLst>
            <a:glow rad="101520">
              <a:srgbClr val="ffffff">
                <a:alpha val="40000"/>
              </a:srgbClr>
            </a:glow>
            <a:softEdge rad="76320"/>
          </a:effectLst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 t="-8999" b="-8999"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TextBox 4"/>
          <p:cNvSpPr/>
          <p:nvPr/>
        </p:nvSpPr>
        <p:spPr>
          <a:xfrm>
            <a:off x="4884120" y="201960"/>
            <a:ext cx="2539800" cy="446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1" lang="ru-RU" sz="2300" strike="noStrike" u="none">
                <a:solidFill>
                  <a:schemeClr val="lt1">
                    <a:lumMod val="95000"/>
                  </a:schemeClr>
                </a:solidFill>
                <a:effectLst/>
                <a:uFillTx/>
                <a:latin typeface="Segoe UI"/>
              </a:rPr>
              <a:t>Орбита Дюны</a:t>
            </a:r>
            <a:endParaRPr b="0" lang="en-US" sz="23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09" name="TextBox 6"/>
          <p:cNvSpPr/>
          <p:nvPr/>
        </p:nvSpPr>
        <p:spPr>
          <a:xfrm>
            <a:off x="142920" y="759960"/>
            <a:ext cx="11929680" cy="1044720"/>
          </a:xfrm>
          <a:prstGeom prst="rect">
            <a:avLst/>
          </a:pr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r>
              <a:rPr b="0" lang="ru-RU" sz="1800" strike="noStrike" u="none">
                <a:solidFill>
                  <a:srgbClr val="ffffff">
                    <a:alpha val="1000"/>
                  </a:srgbClr>
                </a:solidFill>
                <a:effectLst/>
                <a:uFillTx/>
                <a:latin typeface="Aptos"/>
              </a:rPr>
              <a:t> 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0" name="TextBox 8"/>
          <p:cNvSpPr/>
          <p:nvPr/>
        </p:nvSpPr>
        <p:spPr>
          <a:xfrm>
            <a:off x="4546080" y="2047680"/>
            <a:ext cx="3030480" cy="446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1" lang="ru-RU" sz="2300" strike="noStrike" u="none">
                <a:solidFill>
                  <a:schemeClr val="lt1">
                    <a:lumMod val="95000"/>
                  </a:schemeClr>
                </a:solidFill>
                <a:effectLst/>
                <a:uFillTx/>
                <a:latin typeface="Segoe UI"/>
              </a:rPr>
              <a:t>Расчет окна полета</a:t>
            </a:r>
            <a:endParaRPr b="0" lang="en-US" sz="23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1" name="TextBox 10"/>
          <p:cNvSpPr/>
          <p:nvPr/>
        </p:nvSpPr>
        <p:spPr>
          <a:xfrm>
            <a:off x="142920" y="2612880"/>
            <a:ext cx="11981880" cy="2255760"/>
          </a:xfrm>
          <a:prstGeom prst="rect">
            <a:avLst/>
          </a:pr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r>
              <a:rPr b="0" lang="ru-RU" sz="1800" strike="noStrike" u="none">
                <a:solidFill>
                  <a:srgbClr val="ffffff">
                    <a:alpha val="1000"/>
                  </a:srgbClr>
                </a:solidFill>
                <a:effectLst/>
                <a:uFillTx/>
                <a:latin typeface="Aptos"/>
              </a:rPr>
              <a:t> 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 t="-8999" b="-8999"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TextBox 4"/>
          <p:cNvSpPr/>
          <p:nvPr/>
        </p:nvSpPr>
        <p:spPr>
          <a:xfrm>
            <a:off x="4417200" y="213480"/>
            <a:ext cx="3357000" cy="400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ru-RU" sz="2000" strike="noStrike" u="none">
                <a:solidFill>
                  <a:schemeClr val="lt1"/>
                </a:solidFill>
                <a:effectLst/>
                <a:uFillTx/>
                <a:latin typeface="Segoe UI"/>
              </a:rPr>
              <a:t>Выход из </a:t>
            </a:r>
            <a:r>
              <a:rPr b="1" lang="en-US" sz="2000" strike="noStrike" u="none">
                <a:solidFill>
                  <a:schemeClr val="lt1"/>
                </a:solidFill>
                <a:effectLst/>
                <a:uFillTx/>
                <a:latin typeface="Segoe UI"/>
              </a:rPr>
              <a:t>SOI </a:t>
            </a:r>
            <a:r>
              <a:rPr b="1" lang="ru-RU" sz="2000" strike="noStrike" u="none">
                <a:solidFill>
                  <a:schemeClr val="lt1"/>
                </a:solidFill>
                <a:effectLst/>
                <a:uFillTx/>
                <a:latin typeface="Segoe UI"/>
              </a:rPr>
              <a:t>Кербина</a:t>
            </a:r>
            <a:endParaRPr b="0" lang="en-US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3" name="TextBox 8"/>
          <p:cNvSpPr/>
          <p:nvPr/>
        </p:nvSpPr>
        <p:spPr>
          <a:xfrm>
            <a:off x="217080" y="799560"/>
            <a:ext cx="5280480" cy="1852920"/>
          </a:xfrm>
          <a:prstGeom prst="rect">
            <a:avLst/>
          </a:pr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r>
              <a:rPr b="0" lang="ru-RU" sz="1800" strike="noStrike" u="none">
                <a:solidFill>
                  <a:srgbClr val="ffffff">
                    <a:alpha val="1000"/>
                  </a:srgbClr>
                </a:solidFill>
                <a:effectLst/>
                <a:uFillTx/>
                <a:latin typeface="Aptos"/>
              </a:rPr>
              <a:t> 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4" name="TextBox 10"/>
          <p:cNvSpPr/>
          <p:nvPr/>
        </p:nvSpPr>
        <p:spPr>
          <a:xfrm>
            <a:off x="6008760" y="799560"/>
            <a:ext cx="6020280" cy="3814560"/>
          </a:xfrm>
          <a:prstGeom prst="rect">
            <a:avLst/>
          </a:pr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r>
              <a:rPr b="0" lang="ru-RU" sz="1800" strike="noStrike" u="none">
                <a:solidFill>
                  <a:srgbClr val="ffffff">
                    <a:alpha val="1000"/>
                  </a:srgbClr>
                </a:solidFill>
                <a:effectLst/>
                <a:uFillTx/>
                <a:latin typeface="Aptos"/>
              </a:rPr>
              <a:t> 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5" name="TextBox 12"/>
          <p:cNvSpPr/>
          <p:nvPr/>
        </p:nvSpPr>
        <p:spPr>
          <a:xfrm>
            <a:off x="5707080" y="4350240"/>
            <a:ext cx="3255480" cy="506880"/>
          </a:xfrm>
          <a:prstGeom prst="rect">
            <a:avLst/>
          </a:prstGeom>
          <a:blipFill rotWithShape="0">
            <a:blip r:embed="rId4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r>
              <a:rPr b="0" lang="ru-RU" sz="1800" strike="noStrike" u="none">
                <a:solidFill>
                  <a:srgbClr val="ffffff">
                    <a:alpha val="1000"/>
                  </a:srgbClr>
                </a:solidFill>
                <a:effectLst/>
                <a:uFillTx/>
                <a:latin typeface="Aptos"/>
              </a:rPr>
              <a:t> 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6" name="TextBox 14"/>
          <p:cNvSpPr/>
          <p:nvPr/>
        </p:nvSpPr>
        <p:spPr>
          <a:xfrm>
            <a:off x="162360" y="3989160"/>
            <a:ext cx="5601240" cy="2169000"/>
          </a:xfrm>
          <a:prstGeom prst="rect">
            <a:avLst/>
          </a:prstGeom>
          <a:blipFill rotWithShape="0">
            <a:blip r:embed="rId5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r>
              <a:rPr b="0" lang="ru-RU" sz="1800" strike="noStrike" u="none">
                <a:solidFill>
                  <a:srgbClr val="ffffff">
                    <a:alpha val="1000"/>
                  </a:srgbClr>
                </a:solidFill>
                <a:effectLst/>
                <a:uFillTx/>
                <a:latin typeface="Aptos"/>
              </a:rPr>
              <a:t> 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cxnSp>
        <p:nvCxnSpPr>
          <p:cNvPr id="117" name="Прямая соединительная линия 6"/>
          <p:cNvCxnSpPr/>
          <p:nvPr/>
        </p:nvCxnSpPr>
        <p:spPr>
          <a:xfrm>
            <a:off x="5671440" y="936000"/>
            <a:ext cx="36000" cy="5708880"/>
          </a:xfrm>
          <a:prstGeom prst="straightConnector1">
            <a:avLst/>
          </a:prstGeom>
          <a:ln>
            <a:solidFill>
              <a:srgbClr val="ffffff"/>
            </a:solidFill>
          </a:ln>
        </p:spPr>
      </p:cxnSp>
      <p:cxnSp>
        <p:nvCxnSpPr>
          <p:cNvPr id="118" name="Прямая соединительная линия 11"/>
          <p:cNvCxnSpPr/>
          <p:nvPr/>
        </p:nvCxnSpPr>
        <p:spPr>
          <a:xfrm>
            <a:off x="216720" y="3700800"/>
            <a:ext cx="5455080" cy="360"/>
          </a:xfrm>
          <a:prstGeom prst="straightConnector1">
            <a:avLst/>
          </a:prstGeom>
          <a:ln>
            <a:solidFill>
              <a:srgbClr val="ffffff"/>
            </a:solidFill>
          </a:ln>
        </p:spPr>
      </p:cxn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 t="-8999" b="-8999"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TextBox 4"/>
          <p:cNvSpPr/>
          <p:nvPr/>
        </p:nvSpPr>
        <p:spPr>
          <a:xfrm>
            <a:off x="4201920" y="236880"/>
            <a:ext cx="3962160" cy="477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ru-RU" sz="2500" strike="noStrike" u="none">
                <a:solidFill>
                  <a:schemeClr val="lt1"/>
                </a:solidFill>
                <a:effectLst/>
                <a:uFillTx/>
                <a:latin typeface="Segoe UI"/>
              </a:rPr>
              <a:t>Полет на орбиту Дюны</a:t>
            </a:r>
            <a:endParaRPr b="0" lang="en-US" sz="25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20" name="TextBox 6"/>
          <p:cNvSpPr/>
          <p:nvPr/>
        </p:nvSpPr>
        <p:spPr>
          <a:xfrm>
            <a:off x="99000" y="569880"/>
            <a:ext cx="11993400" cy="1166040"/>
          </a:xfrm>
          <a:prstGeom prst="rect">
            <a:avLst/>
          </a:pr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r>
              <a:rPr b="0" lang="ru-RU" sz="1800" strike="noStrike" u="none">
                <a:solidFill>
                  <a:srgbClr val="ffffff">
                    <a:alpha val="1000"/>
                  </a:srgbClr>
                </a:solidFill>
                <a:effectLst/>
                <a:uFillTx/>
                <a:latin typeface="Aptos"/>
              </a:rPr>
              <a:t> 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1" name="TextBox 8"/>
          <p:cNvSpPr/>
          <p:nvPr/>
        </p:nvSpPr>
        <p:spPr>
          <a:xfrm>
            <a:off x="118080" y="2045520"/>
            <a:ext cx="12153600" cy="4730760"/>
          </a:xfrm>
          <a:prstGeom prst="rect">
            <a:avLst/>
          </a:pr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r>
              <a:rPr b="0" lang="ru-RU" sz="1800" strike="noStrike" u="none">
                <a:solidFill>
                  <a:srgbClr val="ffffff">
                    <a:alpha val="1000"/>
                  </a:srgbClr>
                </a:solidFill>
                <a:effectLst/>
                <a:uFillTx/>
                <a:latin typeface="Aptos"/>
              </a:rPr>
              <a:t> 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 t="-8999" b="-8999"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/>
          </p:nvPr>
        </p:nvSpPr>
        <p:spPr>
          <a:xfrm>
            <a:off x="838080" y="418320"/>
            <a:ext cx="10515240" cy="5117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algn="ctr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ru-RU" sz="2800" strike="noStrike" u="none">
                <a:solidFill>
                  <a:schemeClr val="lt1">
                    <a:lumMod val="95000"/>
                  </a:schemeClr>
                </a:solidFill>
                <a:effectLst/>
                <a:uFillTx/>
                <a:latin typeface="Segoe UI"/>
              </a:rPr>
              <a:t>Глава 1: Описание мисси</a:t>
            </a:r>
            <a:endParaRPr b="0" lang="ru-RU" sz="2800" strike="noStrike" u="none">
              <a:solidFill>
                <a:schemeClr val="dk1"/>
              </a:solidFill>
              <a:effectLst/>
              <a:uFillTx/>
              <a:latin typeface="Aptos"/>
            </a:endParaRPr>
          </a:p>
          <a:p>
            <a:pPr indent="0" algn="ctr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-RU" sz="3600" strike="noStrike" u="none">
                <a:solidFill>
                  <a:schemeClr val="lt1">
                    <a:lumMod val="95000"/>
                  </a:schemeClr>
                </a:solidFill>
                <a:effectLst/>
                <a:uFillTx/>
                <a:latin typeface="Segoe UI"/>
              </a:rPr>
              <a:t>Цели и задачи</a:t>
            </a:r>
            <a:endParaRPr b="0" lang="ru-RU" sz="3600" strike="noStrike" u="none">
              <a:solidFill>
                <a:schemeClr val="dk1"/>
              </a:solidFill>
              <a:effectLst/>
              <a:uFillTx/>
              <a:latin typeface="Aptos"/>
            </a:endParaRPr>
          </a:p>
          <a:p>
            <a:pPr marL="228600" indent="0" algn="just" defTabSz="914400">
              <a:lnSpc>
                <a:spcPct val="120000"/>
              </a:lnSpc>
              <a:spcBef>
                <a:spcPts val="799"/>
              </a:spcBef>
              <a:buNone/>
              <a:tabLst>
                <a:tab algn="l" pos="0"/>
              </a:tabLst>
            </a:pPr>
            <a:r>
              <a:rPr b="0" lang="ru-RU" sz="1800" strike="noStrike" u="sng">
                <a:solidFill>
                  <a:schemeClr val="lt1">
                    <a:lumMod val="95000"/>
                  </a:schemeClr>
                </a:solidFill>
                <a:effectLst/>
                <a:uFillTx/>
                <a:latin typeface="Segoe UI"/>
                <a:ea typeface="Arial Unicode MS"/>
              </a:rPr>
              <a:t>ЦЕЛЬ МИССИИ:</a:t>
            </a:r>
            <a:r>
              <a:rPr b="0" lang="ru-RU" sz="1800" strike="noStrike" u="none">
                <a:solidFill>
                  <a:schemeClr val="lt1">
                    <a:lumMod val="95000"/>
                  </a:schemeClr>
                </a:solidFill>
                <a:effectLst/>
                <a:uFillTx/>
                <a:latin typeface="Segoe UI"/>
                <a:ea typeface="Arial Unicode MS"/>
              </a:rPr>
              <a:t> смоделировать полёт с Земли на орбиту Марса для доставки спутника, аналогичный миссии </a:t>
            </a:r>
            <a:r>
              <a:rPr b="0" lang="fr-FR" sz="1800" strike="noStrike" u="none">
                <a:solidFill>
                  <a:schemeClr val="lt1">
                    <a:lumMod val="95000"/>
                  </a:schemeClr>
                </a:solidFill>
                <a:effectLst/>
                <a:uFillTx/>
                <a:latin typeface="Segoe UI"/>
                <a:ea typeface="Arial Unicode MS"/>
              </a:rPr>
              <a:t>Emirates Mars Mission (</a:t>
            </a:r>
            <a:r>
              <a:rPr b="0" lang="ru-RU" sz="1800" strike="noStrike" u="none">
                <a:solidFill>
                  <a:schemeClr val="lt1">
                    <a:lumMod val="95000"/>
                  </a:schemeClr>
                </a:solidFill>
                <a:effectLst/>
                <a:uFillTx/>
                <a:latin typeface="Segoe UI"/>
                <a:ea typeface="Arial Unicode MS"/>
              </a:rPr>
              <a:t>спутник </a:t>
            </a:r>
            <a:r>
              <a:rPr b="0" lang="en-US" sz="1800" strike="noStrike" u="none">
                <a:solidFill>
                  <a:schemeClr val="lt1">
                    <a:lumMod val="95000"/>
                  </a:schemeClr>
                </a:solidFill>
                <a:effectLst/>
                <a:uFillTx/>
                <a:latin typeface="Segoe UI"/>
                <a:ea typeface="Arial Unicode MS"/>
              </a:rPr>
              <a:t>Hope</a:t>
            </a:r>
            <a:r>
              <a:rPr b="0" lang="ru-RU" sz="1800" strike="noStrike" u="none">
                <a:solidFill>
                  <a:schemeClr val="lt1">
                    <a:lumMod val="95000"/>
                  </a:schemeClr>
                </a:solidFill>
                <a:effectLst/>
                <a:uFillTx/>
                <a:latin typeface="Segoe UI"/>
                <a:ea typeface="Arial Unicode MS"/>
              </a:rPr>
              <a:t>), реализовать его, используя игру </a:t>
            </a:r>
            <a:r>
              <a:rPr b="0" lang="it-IT" sz="1800" strike="noStrike" u="none">
                <a:solidFill>
                  <a:schemeClr val="lt1">
                    <a:lumMod val="95000"/>
                  </a:schemeClr>
                </a:solidFill>
                <a:effectLst/>
                <a:uFillTx/>
                <a:latin typeface="Segoe UI"/>
                <a:ea typeface="Arial Unicode MS"/>
              </a:rPr>
              <a:t>Kerbal Space Program.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Aptos"/>
            </a:endParaRPr>
          </a:p>
          <a:p>
            <a:pPr marL="228600" indent="0" algn="just" defTabSz="914400">
              <a:lnSpc>
                <a:spcPct val="120000"/>
              </a:lnSpc>
              <a:spcBef>
                <a:spcPts val="799"/>
              </a:spcBef>
              <a:buNone/>
              <a:tabLst>
                <a:tab algn="l" pos="0"/>
              </a:tabLst>
            </a:pPr>
            <a:r>
              <a:rPr b="0" lang="ru-RU" sz="1800" strike="noStrike" u="sng">
                <a:solidFill>
                  <a:schemeClr val="lt1">
                    <a:lumMod val="95000"/>
                  </a:schemeClr>
                </a:solidFill>
                <a:effectLst/>
                <a:uFillTx/>
                <a:latin typeface="Segoe UI"/>
                <a:ea typeface="Arial Unicode MS"/>
              </a:rPr>
              <a:t>ЗАДАЧИ МИССИИ: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Aptos"/>
            </a:endParaRPr>
          </a:p>
          <a:p>
            <a:pPr marL="343080" indent="-343080" algn="just" defTabSz="914400">
              <a:lnSpc>
                <a:spcPct val="120000"/>
              </a:lnSpc>
              <a:spcBef>
                <a:spcPts val="799"/>
              </a:spcBef>
              <a:buClr>
                <a:srgbClr val="f2f2f2"/>
              </a:buClr>
              <a:buFont typeface="Aptos Display"/>
              <a:buAutoNum type="arabicPeriod"/>
              <a:tabLst>
                <a:tab algn="l" pos="0"/>
              </a:tabLst>
            </a:pPr>
            <a:r>
              <a:rPr b="0" lang="ru-RU" sz="1800" strike="noStrike" u="none">
                <a:solidFill>
                  <a:schemeClr val="lt1">
                    <a:lumMod val="95000"/>
                  </a:schemeClr>
                </a:solidFill>
                <a:effectLst/>
                <a:uFillTx/>
                <a:latin typeface="Segoe UI"/>
                <a:ea typeface="Times New Roman"/>
              </a:rPr>
              <a:t>Изучить доступную информацию о совершённом полёте.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Aptos"/>
            </a:endParaRPr>
          </a:p>
          <a:p>
            <a:pPr marL="343080" indent="-343080" algn="just" defTabSz="914400">
              <a:lnSpc>
                <a:spcPct val="120000"/>
              </a:lnSpc>
              <a:spcBef>
                <a:spcPts val="799"/>
              </a:spcBef>
              <a:buClr>
                <a:srgbClr val="f2f2f2"/>
              </a:buClr>
              <a:buFont typeface="Aptos Display"/>
              <a:buAutoNum type="arabicPeriod"/>
              <a:tabLst>
                <a:tab algn="l" pos="0"/>
              </a:tabLst>
            </a:pPr>
            <a:r>
              <a:rPr b="0" lang="ru-RU" sz="1800" strike="noStrike" u="none">
                <a:solidFill>
                  <a:schemeClr val="lt1">
                    <a:lumMod val="95000"/>
                  </a:schemeClr>
                </a:solidFill>
                <a:effectLst/>
                <a:uFillTx/>
                <a:latin typeface="Segoe UI"/>
                <a:ea typeface="Times New Roman"/>
              </a:rPr>
              <a:t>Рассмотреть математические модели, подходящие для реализации поставленной миссии.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Aptos"/>
            </a:endParaRPr>
          </a:p>
          <a:p>
            <a:pPr marL="343080" indent="-343080" algn="just" defTabSz="914400">
              <a:lnSpc>
                <a:spcPct val="120000"/>
              </a:lnSpc>
              <a:spcBef>
                <a:spcPts val="799"/>
              </a:spcBef>
              <a:buClr>
                <a:srgbClr val="f2f2f2"/>
              </a:buClr>
              <a:buFont typeface="Aptos Display"/>
              <a:buAutoNum type="arabicPeriod"/>
              <a:tabLst>
                <a:tab algn="l" pos="0"/>
              </a:tabLst>
            </a:pPr>
            <a:r>
              <a:rPr b="0" lang="ru-RU" sz="1800" strike="noStrike" u="none">
                <a:solidFill>
                  <a:schemeClr val="lt1">
                    <a:lumMod val="95000"/>
                  </a:schemeClr>
                </a:solidFill>
                <a:effectLst/>
                <a:uFillTx/>
                <a:latin typeface="Segoe UI"/>
                <a:ea typeface="Times New Roman"/>
              </a:rPr>
              <a:t>Рассчитать необходимые величины самостоятельно либо реализовать их вычисление в среде программирования </a:t>
            </a:r>
            <a:r>
              <a:rPr b="0" lang="en-US" sz="1800" strike="noStrike" u="none">
                <a:solidFill>
                  <a:schemeClr val="lt1">
                    <a:lumMod val="95000"/>
                  </a:schemeClr>
                </a:solidFill>
                <a:effectLst/>
                <a:uFillTx/>
                <a:latin typeface="Segoe UI"/>
                <a:ea typeface="Times New Roman"/>
              </a:rPr>
              <a:t>Python</a:t>
            </a:r>
            <a:r>
              <a:rPr b="0" lang="ru-RU" sz="1800" strike="noStrike" u="none">
                <a:solidFill>
                  <a:schemeClr val="lt1">
                    <a:lumMod val="95000"/>
                  </a:schemeClr>
                </a:solidFill>
                <a:effectLst/>
                <a:uFillTx/>
                <a:latin typeface="Segoe UI"/>
                <a:ea typeface="Times New Roman"/>
              </a:rPr>
              <a:t>; создать программу для реализации полёта в KSP.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Aptos"/>
            </a:endParaRPr>
          </a:p>
          <a:p>
            <a:pPr marL="343080" indent="-343080" algn="just" defTabSz="914400">
              <a:lnSpc>
                <a:spcPct val="120000"/>
              </a:lnSpc>
              <a:spcBef>
                <a:spcPts val="799"/>
              </a:spcBef>
              <a:buClr>
                <a:srgbClr val="f2f2f2"/>
              </a:buClr>
              <a:buFont typeface="Aptos Display"/>
              <a:buAutoNum type="arabicPeriod"/>
              <a:tabLst>
                <a:tab algn="l" pos="0"/>
              </a:tabLst>
            </a:pPr>
            <a:r>
              <a:rPr b="0" lang="ru-RU" sz="1800" strike="noStrike" u="none">
                <a:solidFill>
                  <a:schemeClr val="lt1">
                    <a:lumMod val="95000"/>
                  </a:schemeClr>
                </a:solidFill>
                <a:effectLst/>
                <a:uFillTx/>
                <a:latin typeface="Segoe UI"/>
                <a:ea typeface="Times New Roman"/>
              </a:rPr>
              <a:t>На основе написанной программы совершить полёт внутри игры и составить его протокол.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Aptos"/>
            </a:endParaRPr>
          </a:p>
          <a:p>
            <a:pPr marL="343080" indent="-343080" algn="just" defTabSz="914400">
              <a:lnSpc>
                <a:spcPct val="120000"/>
              </a:lnSpc>
              <a:spcBef>
                <a:spcPts val="799"/>
              </a:spcBef>
              <a:buClr>
                <a:srgbClr val="f2f2f2"/>
              </a:buClr>
              <a:buFont typeface="Aptos Display"/>
              <a:buAutoNum type="arabicPeriod"/>
              <a:tabLst>
                <a:tab algn="l" pos="0"/>
              </a:tabLst>
            </a:pPr>
            <a:r>
              <a:rPr b="0" lang="ru-RU" sz="1800" strike="noStrike" u="none">
                <a:solidFill>
                  <a:schemeClr val="lt1">
                    <a:lumMod val="95000"/>
                  </a:schemeClr>
                </a:solidFill>
                <a:effectLst/>
                <a:uFillTx/>
                <a:latin typeface="Segoe UI"/>
                <a:ea typeface="Times New Roman"/>
              </a:rPr>
              <a:t>Составить отчёт по проделанной работе.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Aptos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ru-RU" sz="3600" strike="noStrike" u="none">
              <a:solidFill>
                <a:schemeClr val="dk1"/>
              </a:solidFill>
              <a:effectLst/>
              <a:uFillTx/>
              <a:latin typeface="Aptos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ru-RU" sz="1800" strike="noStrike" u="none">
              <a:solidFill>
                <a:schemeClr val="dk1"/>
              </a:solidFill>
              <a:effectLst/>
              <a:uFillTx/>
              <a:latin typeface="Aptos"/>
            </a:endParaRPr>
          </a:p>
          <a:p>
            <a:pPr indent="0" algn="ctr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ru-RU" sz="1800" strike="noStrike" u="none">
              <a:solidFill>
                <a:schemeClr val="dk1"/>
              </a:solidFill>
              <a:effectLst/>
              <a:uFillTx/>
              <a:latin typeface="Apto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 t="-8999" b="-8999"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Прямоугольник: скругленные углы 1"/>
          <p:cNvSpPr/>
          <p:nvPr/>
        </p:nvSpPr>
        <p:spPr>
          <a:xfrm>
            <a:off x="1011600" y="120240"/>
            <a:ext cx="9735120" cy="6499440"/>
          </a:xfrm>
          <a:prstGeom prst="roundRect">
            <a:avLst>
              <a:gd name="adj" fmla="val 16667"/>
            </a:avLst>
          </a:prstGeom>
          <a:solidFill>
            <a:schemeClr val="dk1">
              <a:lumMod val="85000"/>
              <a:lumOff val="15000"/>
              <a:alpha val="64000"/>
            </a:schemeClr>
          </a:solidFill>
          <a:ln>
            <a:solidFill>
              <a:srgbClr val="0f47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ru-RU" sz="1800" strike="noStrike" u="none">
              <a:solidFill>
                <a:schemeClr val="lt1"/>
              </a:solidFill>
              <a:effectLst/>
              <a:uFillTx/>
              <a:latin typeface="Aptos"/>
            </a:endParaRPr>
          </a:p>
        </p:txBody>
      </p:sp>
      <p:sp>
        <p:nvSpPr>
          <p:cNvPr id="123" name="TextBox 6"/>
          <p:cNvSpPr/>
          <p:nvPr/>
        </p:nvSpPr>
        <p:spPr>
          <a:xfrm>
            <a:off x="1940400" y="237960"/>
            <a:ext cx="7679160" cy="4082760"/>
          </a:xfrm>
          <a:prstGeom prst="rect">
            <a:avLst/>
          </a:pr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r>
              <a:rPr b="0" lang="ru-RU" sz="1800" strike="noStrike" u="none">
                <a:solidFill>
                  <a:srgbClr val="ffffff">
                    <a:alpha val="1000"/>
                  </a:srgbClr>
                </a:solidFill>
                <a:effectLst/>
                <a:uFillTx/>
                <a:latin typeface="Aptos"/>
              </a:rPr>
              <a:t> 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24" name="Рисунок 3" descr=""/>
          <p:cNvPicPr/>
          <p:nvPr/>
        </p:nvPicPr>
        <p:blipFill>
          <a:blip r:embed="rId3"/>
          <a:stretch/>
        </p:blipFill>
        <p:spPr>
          <a:xfrm>
            <a:off x="2022840" y="4508280"/>
            <a:ext cx="7901280" cy="159516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 t="-8999" b="-8999"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Блок-схема: знак завершения 1"/>
          <p:cNvSpPr/>
          <p:nvPr/>
        </p:nvSpPr>
        <p:spPr>
          <a:xfrm>
            <a:off x="282960" y="2099520"/>
            <a:ext cx="5328360" cy="3292560"/>
          </a:xfrm>
          <a:prstGeom prst="flowChartTerminator">
            <a:avLst/>
          </a:prstGeom>
          <a:solidFill>
            <a:schemeClr val="bg2">
              <a:lumMod val="10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ru-RU" sz="1800" strike="noStrike" u="none">
              <a:solidFill>
                <a:schemeClr val="lt1"/>
              </a:solidFill>
              <a:effectLst/>
              <a:uFillTx/>
              <a:latin typeface="Aptos"/>
            </a:endParaRPr>
          </a:p>
        </p:txBody>
      </p:sp>
      <p:sp>
        <p:nvSpPr>
          <p:cNvPr id="126" name="TextBox 4"/>
          <p:cNvSpPr/>
          <p:nvPr/>
        </p:nvSpPr>
        <p:spPr>
          <a:xfrm>
            <a:off x="1776960" y="229680"/>
            <a:ext cx="9059400" cy="708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ru-RU" sz="4000" strike="noStrike" u="none">
                <a:solidFill>
                  <a:schemeClr val="lt1"/>
                </a:solidFill>
                <a:effectLst/>
                <a:uFillTx/>
                <a:latin typeface="Segoe UI"/>
              </a:rPr>
              <a:t>Глава 3: Программная реализация</a:t>
            </a:r>
            <a:endParaRPr b="0" lang="en-US" sz="4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127" name="Рисунок 5" descr=""/>
          <p:cNvPicPr/>
          <p:nvPr/>
        </p:nvPicPr>
        <p:blipFill>
          <a:blip r:embed="rId2"/>
          <a:stretch/>
        </p:blipFill>
        <p:spPr>
          <a:xfrm>
            <a:off x="6248160" y="1146960"/>
            <a:ext cx="5198040" cy="51980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28" name="TextBox 7"/>
          <p:cNvSpPr/>
          <p:nvPr/>
        </p:nvSpPr>
        <p:spPr>
          <a:xfrm>
            <a:off x="827280" y="2468880"/>
            <a:ext cx="4472280" cy="2554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ru-RU" sz="2000" strike="noStrike" u="none">
                <a:solidFill>
                  <a:schemeClr val="lt1"/>
                </a:solidFill>
                <a:effectLst/>
                <a:uFillTx/>
                <a:latin typeface="Segoe UI"/>
              </a:rPr>
              <a:t>1) Старт и выход на круглую орбиту Кербина (примерно: 100 на 100 км)</a:t>
            </a:r>
            <a:r>
              <a:rPr b="0" lang="en-US" sz="2000" strike="noStrike" u="none">
                <a:solidFill>
                  <a:schemeClr val="lt1"/>
                </a:solidFill>
                <a:effectLst/>
                <a:uFillTx/>
                <a:latin typeface="Segoe UI"/>
              </a:rPr>
              <a:t>.</a:t>
            </a:r>
            <a:endParaRPr b="0" lang="en-US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ru-RU" sz="2000" strike="noStrike" u="none">
                <a:solidFill>
                  <a:schemeClr val="lt1"/>
                </a:solidFill>
                <a:effectLst/>
                <a:uFillTx/>
                <a:latin typeface="Segoe UI"/>
              </a:rPr>
              <a:t>2) Разгон на межпланетную орбиту</a:t>
            </a:r>
            <a:r>
              <a:rPr b="0" lang="en-US" sz="2000" strike="noStrike" u="none">
                <a:solidFill>
                  <a:schemeClr val="lt1"/>
                </a:solidFill>
                <a:effectLst/>
                <a:uFillTx/>
                <a:latin typeface="Segoe UI"/>
              </a:rPr>
              <a:t>.</a:t>
            </a:r>
            <a:r>
              <a:rPr b="0" lang="ru-RU" sz="2000" strike="noStrike" u="none">
                <a:solidFill>
                  <a:schemeClr val="lt1"/>
                </a:solidFill>
                <a:effectLst/>
                <a:uFillTx/>
                <a:latin typeface="Segoe UI"/>
              </a:rPr>
              <a:t> </a:t>
            </a:r>
            <a:endParaRPr b="0" lang="en-US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ru-RU" sz="2000" strike="noStrike" u="none">
                <a:solidFill>
                  <a:schemeClr val="lt1"/>
                </a:solidFill>
                <a:effectLst/>
                <a:uFillTx/>
                <a:latin typeface="Segoe UI"/>
              </a:rPr>
              <a:t>3) Торможение у орбиты Дюны и выход на ее орбиту. </a:t>
            </a:r>
            <a:endParaRPr b="0" lang="en-US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ru-RU" sz="2000" strike="noStrike" u="none">
                <a:solidFill>
                  <a:schemeClr val="lt1"/>
                </a:solidFill>
                <a:effectLst/>
                <a:uFillTx/>
                <a:latin typeface="Segoe UI"/>
              </a:rPr>
              <a:t>4) Корректировка орбиты Дюны (примерно: апоцентр = 43 000 км, перицентр = 20 000 км)</a:t>
            </a:r>
            <a:r>
              <a:rPr b="0" lang="en-US" sz="2000" strike="noStrike" u="none">
                <a:solidFill>
                  <a:schemeClr val="lt1"/>
                </a:solidFill>
                <a:effectLst/>
                <a:uFillTx/>
                <a:latin typeface="Segoe UI"/>
              </a:rPr>
              <a:t>.</a:t>
            </a:r>
            <a:endParaRPr b="0" lang="en-US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 t="-8999" b="-8999"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TextBox 4"/>
          <p:cNvSpPr/>
          <p:nvPr/>
        </p:nvSpPr>
        <p:spPr>
          <a:xfrm>
            <a:off x="2211840" y="-15480"/>
            <a:ext cx="9979560" cy="477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ru-RU" sz="2500" strike="noStrike" u="none">
                <a:solidFill>
                  <a:schemeClr val="lt1"/>
                </a:solidFill>
                <a:effectLst/>
                <a:uFillTx/>
                <a:latin typeface="Segoe UI"/>
              </a:rPr>
              <a:t>Фрагменты кода</a:t>
            </a:r>
            <a:r>
              <a:rPr b="1" lang="en-US" sz="2500" strike="noStrike" u="none">
                <a:solidFill>
                  <a:schemeClr val="lt1"/>
                </a:solidFill>
                <a:effectLst/>
                <a:uFillTx/>
                <a:latin typeface="Segoe UI"/>
              </a:rPr>
              <a:t> (</a:t>
            </a:r>
            <a:r>
              <a:rPr b="1" lang="ru-RU" sz="2500" strike="noStrike" u="none">
                <a:solidFill>
                  <a:schemeClr val="lt1"/>
                </a:solidFill>
                <a:effectLst/>
                <a:uFillTx/>
                <a:latin typeface="Segoe UI"/>
              </a:rPr>
              <a:t>выход на круглую орбиту Кербина)</a:t>
            </a:r>
            <a:r>
              <a:rPr b="1" lang="en-US" sz="2500" strike="noStrike" u="none">
                <a:solidFill>
                  <a:schemeClr val="lt1"/>
                </a:solidFill>
                <a:effectLst/>
                <a:uFillTx/>
                <a:latin typeface="Segoe UI"/>
              </a:rPr>
              <a:t> </a:t>
            </a:r>
            <a:endParaRPr b="0" lang="en-US" sz="25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30" name="TextBox 11"/>
          <p:cNvSpPr/>
          <p:nvPr/>
        </p:nvSpPr>
        <p:spPr>
          <a:xfrm>
            <a:off x="113760" y="896040"/>
            <a:ext cx="262080" cy="36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ru-RU" sz="1800" strike="noStrike" u="none">
                <a:solidFill>
                  <a:schemeClr val="lt1"/>
                </a:solidFill>
                <a:effectLst/>
                <a:uFillTx/>
                <a:latin typeface="Aptos"/>
              </a:rPr>
              <a:t>1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31" name="TextBox 12"/>
          <p:cNvSpPr/>
          <p:nvPr/>
        </p:nvSpPr>
        <p:spPr>
          <a:xfrm>
            <a:off x="130320" y="2521080"/>
            <a:ext cx="294480" cy="36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1800" strike="noStrike" u="none">
                <a:solidFill>
                  <a:schemeClr val="lt1"/>
                </a:solidFill>
                <a:effectLst/>
                <a:uFillTx/>
                <a:latin typeface="Aptos"/>
              </a:rPr>
              <a:t>2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32" name="TextBox 13"/>
          <p:cNvSpPr/>
          <p:nvPr/>
        </p:nvSpPr>
        <p:spPr>
          <a:xfrm>
            <a:off x="127440" y="3492720"/>
            <a:ext cx="294480" cy="36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1800" strike="noStrike" u="none">
                <a:solidFill>
                  <a:schemeClr val="lt1"/>
                </a:solidFill>
                <a:effectLst/>
                <a:uFillTx/>
                <a:latin typeface="Aptos"/>
              </a:rPr>
              <a:t>3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133" name="Рисунок 15" descr=""/>
          <p:cNvPicPr/>
          <p:nvPr/>
        </p:nvPicPr>
        <p:blipFill>
          <a:blip r:embed="rId2"/>
          <a:stretch/>
        </p:blipFill>
        <p:spPr>
          <a:xfrm>
            <a:off x="4310640" y="1248120"/>
            <a:ext cx="3814200" cy="24217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34" name="Рисунок 19" descr=""/>
          <p:cNvPicPr/>
          <p:nvPr/>
        </p:nvPicPr>
        <p:blipFill>
          <a:blip r:embed="rId3"/>
          <a:stretch/>
        </p:blipFill>
        <p:spPr>
          <a:xfrm>
            <a:off x="4340520" y="895320"/>
            <a:ext cx="3775320" cy="3416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35" name="TextBox 23"/>
          <p:cNvSpPr/>
          <p:nvPr/>
        </p:nvSpPr>
        <p:spPr>
          <a:xfrm>
            <a:off x="7837560" y="1237320"/>
            <a:ext cx="291960" cy="36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1800" strike="noStrike" u="none">
                <a:solidFill>
                  <a:schemeClr val="lt1"/>
                </a:solidFill>
                <a:effectLst/>
                <a:uFillTx/>
                <a:latin typeface="Aptos"/>
              </a:rPr>
              <a:t>4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136" name="Рисунок 25" descr=""/>
          <p:cNvPicPr/>
          <p:nvPr/>
        </p:nvPicPr>
        <p:blipFill>
          <a:blip r:embed="rId4"/>
          <a:stretch/>
        </p:blipFill>
        <p:spPr>
          <a:xfrm>
            <a:off x="4300560" y="3677400"/>
            <a:ext cx="3834360" cy="3132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37" name="Рисунок 26" descr=""/>
          <p:cNvPicPr/>
          <p:nvPr/>
        </p:nvPicPr>
        <p:blipFill>
          <a:blip r:embed="rId5"/>
          <a:stretch/>
        </p:blipFill>
        <p:spPr>
          <a:xfrm>
            <a:off x="4290840" y="3987000"/>
            <a:ext cx="3834360" cy="1082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38" name="TextBox 30"/>
          <p:cNvSpPr/>
          <p:nvPr/>
        </p:nvSpPr>
        <p:spPr>
          <a:xfrm>
            <a:off x="7832520" y="3974760"/>
            <a:ext cx="291960" cy="36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0" lang="en-US" sz="1800" strike="noStrike" u="none">
                <a:solidFill>
                  <a:schemeClr val="lt1"/>
                </a:solidFill>
                <a:effectLst/>
                <a:uFillTx/>
                <a:latin typeface="Aptos"/>
              </a:rPr>
              <a:t>5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139" name="Рисунок 32" descr=""/>
          <p:cNvPicPr/>
          <p:nvPr/>
        </p:nvPicPr>
        <p:blipFill>
          <a:blip r:embed="rId6"/>
          <a:stretch/>
        </p:blipFill>
        <p:spPr>
          <a:xfrm>
            <a:off x="8353080" y="886320"/>
            <a:ext cx="3665880" cy="3038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40" name="Рисунок 33" descr=""/>
          <p:cNvPicPr/>
          <p:nvPr/>
        </p:nvPicPr>
        <p:blipFill>
          <a:blip r:embed="rId7"/>
          <a:stretch/>
        </p:blipFill>
        <p:spPr>
          <a:xfrm>
            <a:off x="8339040" y="1190520"/>
            <a:ext cx="3665880" cy="37062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41" name="TextBox 35"/>
          <p:cNvSpPr/>
          <p:nvPr/>
        </p:nvSpPr>
        <p:spPr>
          <a:xfrm>
            <a:off x="11727000" y="1186200"/>
            <a:ext cx="291960" cy="36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0" lang="en-US" sz="1800" strike="noStrike" u="none">
                <a:solidFill>
                  <a:schemeClr val="lt1"/>
                </a:solidFill>
                <a:effectLst/>
                <a:uFillTx/>
                <a:latin typeface="Aptos"/>
              </a:rPr>
              <a:t>6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142" name="Рисунок 37" descr=""/>
          <p:cNvPicPr/>
          <p:nvPr/>
        </p:nvPicPr>
        <p:blipFill>
          <a:blip r:embed="rId8"/>
          <a:stretch/>
        </p:blipFill>
        <p:spPr>
          <a:xfrm>
            <a:off x="8339040" y="4936680"/>
            <a:ext cx="3665880" cy="1771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43" name="Рисунок 38" descr=""/>
          <p:cNvPicPr/>
          <p:nvPr/>
        </p:nvPicPr>
        <p:blipFill>
          <a:blip r:embed="rId9"/>
          <a:stretch/>
        </p:blipFill>
        <p:spPr>
          <a:xfrm>
            <a:off x="8339040" y="5134320"/>
            <a:ext cx="3665880" cy="9489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44" name="TextBox 39"/>
          <p:cNvSpPr/>
          <p:nvPr/>
        </p:nvSpPr>
        <p:spPr>
          <a:xfrm>
            <a:off x="11727000" y="5153760"/>
            <a:ext cx="291960" cy="36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1800" strike="noStrike" u="none">
                <a:solidFill>
                  <a:schemeClr val="lt1"/>
                </a:solidFill>
                <a:effectLst/>
                <a:uFillTx/>
                <a:latin typeface="Aptos"/>
              </a:rPr>
              <a:t>7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45" name="TextBox 41"/>
          <p:cNvSpPr/>
          <p:nvPr/>
        </p:nvSpPr>
        <p:spPr>
          <a:xfrm>
            <a:off x="244800" y="6134760"/>
            <a:ext cx="11554920" cy="36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ru-RU" sz="1800" strike="noStrike" u="none">
                <a:solidFill>
                  <a:schemeClr val="lt1"/>
                </a:solidFill>
                <a:effectLst/>
                <a:uFillTx/>
                <a:latin typeface="Segoe UI"/>
              </a:rPr>
              <a:t>После выполнения программы корабль выведен на круговую орбиту и готов к межпланетному перелету.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146" name="Рисунок 2" descr=""/>
          <p:cNvPicPr/>
          <p:nvPr/>
        </p:nvPicPr>
        <p:blipFill>
          <a:blip r:embed="rId10"/>
          <a:stretch/>
        </p:blipFill>
        <p:spPr>
          <a:xfrm>
            <a:off x="419400" y="1026720"/>
            <a:ext cx="3382920" cy="14778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47" name="Рисунок 5" descr=""/>
          <p:cNvPicPr/>
          <p:nvPr/>
        </p:nvPicPr>
        <p:blipFill>
          <a:blip r:embed="rId11"/>
          <a:stretch/>
        </p:blipFill>
        <p:spPr>
          <a:xfrm>
            <a:off x="419400" y="2643840"/>
            <a:ext cx="3435120" cy="9486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48" name="Рисунок 10" descr=""/>
          <p:cNvPicPr/>
          <p:nvPr/>
        </p:nvPicPr>
        <p:blipFill>
          <a:blip r:embed="rId12"/>
          <a:stretch/>
        </p:blipFill>
        <p:spPr>
          <a:xfrm>
            <a:off x="409320" y="3593160"/>
            <a:ext cx="3382920" cy="222660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 t="-8999" b="-8999"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TextBox 6"/>
          <p:cNvSpPr/>
          <p:nvPr/>
        </p:nvSpPr>
        <p:spPr>
          <a:xfrm>
            <a:off x="2398680" y="308880"/>
            <a:ext cx="7394040" cy="554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ru-RU" sz="3000" strike="noStrike" u="none">
                <a:solidFill>
                  <a:schemeClr val="lt1"/>
                </a:solidFill>
                <a:effectLst/>
                <a:uFillTx/>
                <a:latin typeface="Segoe UI"/>
              </a:rPr>
              <a:t>Пример вывода одной из программ:</a:t>
            </a:r>
            <a:endParaRPr b="0" lang="en-US" sz="3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150" name="Рисунок 7" descr=""/>
          <p:cNvPicPr/>
          <p:nvPr/>
        </p:nvPicPr>
        <p:blipFill>
          <a:blip r:embed="rId2"/>
          <a:stretch/>
        </p:blipFill>
        <p:spPr>
          <a:xfrm>
            <a:off x="609840" y="1023480"/>
            <a:ext cx="10971720" cy="546300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 t="-8999" b="-8999"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TextBox 4"/>
          <p:cNvSpPr/>
          <p:nvPr/>
        </p:nvSpPr>
        <p:spPr>
          <a:xfrm>
            <a:off x="2296440" y="77040"/>
            <a:ext cx="7598520" cy="1015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1" lang="ru-RU" sz="3000" strike="noStrike" u="none">
                <a:solidFill>
                  <a:schemeClr val="lt1">
                    <a:lumMod val="85000"/>
                  </a:schemeClr>
                </a:solidFill>
                <a:effectLst/>
                <a:uFillTx/>
                <a:latin typeface="Segoe UI"/>
              </a:rPr>
              <a:t>Глава 4: Симуляция полёта в KSP</a:t>
            </a:r>
            <a:endParaRPr b="0" lang="en-US" sz="3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r>
              <a:rPr b="1" lang="ru-RU" sz="3000" strike="noStrike" u="none">
                <a:solidFill>
                  <a:schemeClr val="lt1">
                    <a:lumMod val="85000"/>
                  </a:schemeClr>
                </a:solidFill>
                <a:effectLst/>
                <a:uFillTx/>
                <a:latin typeface="Segoe UI"/>
              </a:rPr>
              <a:t>Основная часть ракеты (1-я ступень)</a:t>
            </a:r>
            <a:endParaRPr b="0" lang="en-US" sz="3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152" name="Рисунок 8" descr=""/>
          <p:cNvPicPr/>
          <p:nvPr/>
        </p:nvPicPr>
        <p:blipFill>
          <a:blip r:embed="rId2"/>
          <a:stretch/>
        </p:blipFill>
        <p:spPr>
          <a:xfrm>
            <a:off x="375480" y="1461240"/>
            <a:ext cx="1411560" cy="15156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53" name="Рисунок 10" descr=""/>
          <p:cNvPicPr/>
          <p:nvPr/>
        </p:nvPicPr>
        <p:blipFill>
          <a:blip r:embed="rId3"/>
          <a:stretch/>
        </p:blipFill>
        <p:spPr>
          <a:xfrm>
            <a:off x="2164320" y="1452960"/>
            <a:ext cx="1550160" cy="15400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54" name="Рисунок 11" descr=""/>
          <p:cNvPicPr/>
          <p:nvPr/>
        </p:nvPicPr>
        <p:blipFill>
          <a:blip r:embed="rId4"/>
          <a:stretch/>
        </p:blipFill>
        <p:spPr>
          <a:xfrm>
            <a:off x="4091400" y="1461240"/>
            <a:ext cx="1518480" cy="15796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55" name="Рисунок 12" descr=""/>
          <p:cNvPicPr/>
          <p:nvPr/>
        </p:nvPicPr>
        <p:blipFill>
          <a:blip r:embed="rId5"/>
          <a:stretch/>
        </p:blipFill>
        <p:spPr>
          <a:xfrm>
            <a:off x="300240" y="3904560"/>
            <a:ext cx="1518480" cy="15562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56" name="Рисунок 13" descr=""/>
          <p:cNvPicPr/>
          <p:nvPr/>
        </p:nvPicPr>
        <p:blipFill>
          <a:blip r:embed="rId6"/>
          <a:stretch/>
        </p:blipFill>
        <p:spPr>
          <a:xfrm>
            <a:off x="2195640" y="3942360"/>
            <a:ext cx="1518480" cy="15562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57" name="Рисунок 14" descr=""/>
          <p:cNvPicPr/>
          <p:nvPr/>
        </p:nvPicPr>
        <p:blipFill>
          <a:blip r:embed="rId7"/>
          <a:stretch/>
        </p:blipFill>
        <p:spPr>
          <a:xfrm>
            <a:off x="4091400" y="3942360"/>
            <a:ext cx="1518480" cy="15184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58" name="Рисунок 15" descr=""/>
          <p:cNvPicPr/>
          <p:nvPr/>
        </p:nvPicPr>
        <p:blipFill>
          <a:blip r:embed="rId8"/>
          <a:stretch/>
        </p:blipFill>
        <p:spPr>
          <a:xfrm>
            <a:off x="6681240" y="1189080"/>
            <a:ext cx="4200480" cy="54219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59" name="TextBox 17"/>
          <p:cNvSpPr/>
          <p:nvPr/>
        </p:nvSpPr>
        <p:spPr>
          <a:xfrm>
            <a:off x="239040" y="3085920"/>
            <a:ext cx="1640520" cy="64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ru-RU" sz="1800" strike="noStrike" u="none">
                <a:solidFill>
                  <a:schemeClr val="lt1"/>
                </a:solidFill>
                <a:effectLst/>
                <a:uFillTx/>
                <a:latin typeface="Segoe UI"/>
              </a:rPr>
              <a:t>ЖРД </a:t>
            </a:r>
            <a:r>
              <a:rPr b="1" lang="en-US" sz="1800" strike="noStrike" u="none">
                <a:solidFill>
                  <a:schemeClr val="lt1"/>
                </a:solidFill>
                <a:effectLst/>
                <a:uFillTx/>
                <a:latin typeface="Segoe UI"/>
              </a:rPr>
              <a:t>RE-M3 «</a:t>
            </a:r>
            <a:r>
              <a:rPr b="1" lang="ru-RU" sz="1800" strike="noStrike" u="none">
                <a:solidFill>
                  <a:schemeClr val="lt1"/>
                </a:solidFill>
                <a:effectLst/>
                <a:uFillTx/>
                <a:latin typeface="Segoe UI"/>
              </a:rPr>
              <a:t>Грохот»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60" name="TextBox 19"/>
          <p:cNvSpPr/>
          <p:nvPr/>
        </p:nvSpPr>
        <p:spPr>
          <a:xfrm>
            <a:off x="2133000" y="3071880"/>
            <a:ext cx="1801800" cy="64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ru-RU" sz="1800" strike="noStrike" u="none">
                <a:solidFill>
                  <a:schemeClr val="lt1"/>
                </a:solidFill>
                <a:effectLst/>
                <a:uFillTx/>
                <a:latin typeface="Segoe UI"/>
              </a:rPr>
              <a:t>Рокомакс «Джамбо-64»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61" name="TextBox 21"/>
          <p:cNvSpPr/>
          <p:nvPr/>
        </p:nvSpPr>
        <p:spPr>
          <a:xfrm>
            <a:off x="4091400" y="3041280"/>
            <a:ext cx="1640520" cy="64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en-US" sz="1800" strike="noStrike" u="none">
                <a:solidFill>
                  <a:schemeClr val="lt1"/>
                </a:solidFill>
                <a:effectLst/>
                <a:uFillTx/>
                <a:latin typeface="Segoe UI"/>
              </a:rPr>
              <a:t>RT-10 «</a:t>
            </a:r>
            <a:r>
              <a:rPr b="1" lang="ru-RU" sz="1800" strike="noStrike" u="none">
                <a:solidFill>
                  <a:schemeClr val="lt1"/>
                </a:solidFill>
                <a:effectLst/>
                <a:uFillTx/>
                <a:latin typeface="Segoe UI"/>
              </a:rPr>
              <a:t>Молот»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62" name="TextBox 23"/>
          <p:cNvSpPr/>
          <p:nvPr/>
        </p:nvSpPr>
        <p:spPr>
          <a:xfrm>
            <a:off x="2168280" y="5649120"/>
            <a:ext cx="1801800" cy="64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ru-RU" sz="1800" strike="noStrike" u="none">
                <a:solidFill>
                  <a:schemeClr val="lt1"/>
                </a:solidFill>
                <a:effectLst/>
                <a:uFillTx/>
                <a:latin typeface="Segoe UI"/>
              </a:rPr>
              <a:t>Законцовки </a:t>
            </a:r>
            <a:r>
              <a:rPr b="1" lang="en-US" sz="1800" strike="noStrike" u="none">
                <a:solidFill>
                  <a:schemeClr val="lt1"/>
                </a:solidFill>
                <a:effectLst/>
                <a:uFillTx/>
                <a:latin typeface="Segoe UI"/>
              </a:rPr>
              <a:t>AV-T1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63" name="TextBox 25"/>
          <p:cNvSpPr/>
          <p:nvPr/>
        </p:nvSpPr>
        <p:spPr>
          <a:xfrm>
            <a:off x="565560" y="5649120"/>
            <a:ext cx="1067040" cy="36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ru-RU" sz="1800" strike="noStrike" u="none">
                <a:solidFill>
                  <a:schemeClr val="lt1"/>
                </a:solidFill>
                <a:effectLst/>
                <a:uFillTx/>
                <a:latin typeface="Segoe UI"/>
              </a:rPr>
              <a:t>ТТ-70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64" name="TextBox 27"/>
          <p:cNvSpPr/>
          <p:nvPr/>
        </p:nvSpPr>
        <p:spPr>
          <a:xfrm>
            <a:off x="4404960" y="5603040"/>
            <a:ext cx="1272600" cy="36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en-US" sz="1800" strike="noStrike" u="none">
                <a:solidFill>
                  <a:schemeClr val="lt1"/>
                </a:solidFill>
                <a:effectLst/>
                <a:uFillTx/>
                <a:latin typeface="Segoe UI"/>
              </a:rPr>
              <a:t>AE-FF2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 t="-8999" b="-8999"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Рисунок 4" descr=""/>
          <p:cNvPicPr/>
          <p:nvPr/>
        </p:nvPicPr>
        <p:blipFill>
          <a:blip r:embed="rId2"/>
          <a:stretch/>
        </p:blipFill>
        <p:spPr>
          <a:xfrm>
            <a:off x="7264800" y="1022400"/>
            <a:ext cx="3746160" cy="5400000"/>
          </a:xfrm>
          <a:prstGeom prst="rect">
            <a:avLst/>
          </a:prstGeom>
          <a:noFill/>
          <a:ln w="0">
            <a:noFill/>
          </a:ln>
          <a:effectLst>
            <a:glow rad="241200">
              <a:srgbClr val="ffffff">
                <a:alpha val="46000"/>
              </a:srgbClr>
            </a:glow>
            <a:softEdge rad="63360"/>
          </a:effectLst>
        </p:spPr>
      </p:pic>
      <p:sp>
        <p:nvSpPr>
          <p:cNvPr id="166" name="TextBox 8"/>
          <p:cNvSpPr/>
          <p:nvPr/>
        </p:nvSpPr>
        <p:spPr>
          <a:xfrm>
            <a:off x="3144960" y="323640"/>
            <a:ext cx="6096960" cy="43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ru-RU" sz="2200" strike="noStrike" u="none">
                <a:solidFill>
                  <a:schemeClr val="lt1"/>
                </a:solidFill>
                <a:effectLst/>
                <a:uFillTx/>
                <a:latin typeface="Segoe UI"/>
              </a:rPr>
              <a:t>Внутренняя часть ракеты (2-я ступень)</a:t>
            </a:r>
            <a:endParaRPr b="0" lang="en-US" sz="2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167" name="Рисунок 9" descr=""/>
          <p:cNvPicPr/>
          <p:nvPr/>
        </p:nvPicPr>
        <p:blipFill>
          <a:blip r:embed="rId3"/>
          <a:stretch/>
        </p:blipFill>
        <p:spPr>
          <a:xfrm>
            <a:off x="968040" y="1868040"/>
            <a:ext cx="2437560" cy="23410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68" name="Рисунок 10" descr=""/>
          <p:cNvPicPr/>
          <p:nvPr/>
        </p:nvPicPr>
        <p:blipFill>
          <a:blip r:embed="rId4"/>
          <a:stretch/>
        </p:blipFill>
        <p:spPr>
          <a:xfrm>
            <a:off x="3824280" y="1868040"/>
            <a:ext cx="2515320" cy="23410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69" name="TextBox 12"/>
          <p:cNvSpPr/>
          <p:nvPr/>
        </p:nvSpPr>
        <p:spPr>
          <a:xfrm>
            <a:off x="866880" y="4388760"/>
            <a:ext cx="2640240" cy="36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ru-RU" sz="1800" strike="noStrike" u="none">
                <a:solidFill>
                  <a:schemeClr val="lt1"/>
                </a:solidFill>
                <a:effectLst/>
                <a:uFillTx/>
                <a:latin typeface="Segoe UI"/>
              </a:rPr>
              <a:t>ЖРД </a:t>
            </a:r>
            <a:r>
              <a:rPr b="1" lang="en-US" sz="1800" strike="noStrike" u="none">
                <a:solidFill>
                  <a:schemeClr val="lt1"/>
                </a:solidFill>
                <a:effectLst/>
                <a:uFillTx/>
                <a:latin typeface="Segoe UI"/>
              </a:rPr>
              <a:t>LV-909 «</a:t>
            </a:r>
            <a:r>
              <a:rPr b="1" lang="ru-RU" sz="1800" strike="noStrike" u="none">
                <a:solidFill>
                  <a:schemeClr val="lt1"/>
                </a:solidFill>
                <a:effectLst/>
                <a:uFillTx/>
                <a:latin typeface="Segoe UI"/>
              </a:rPr>
              <a:t>Терьер»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70" name="TextBox 14"/>
          <p:cNvSpPr/>
          <p:nvPr/>
        </p:nvSpPr>
        <p:spPr>
          <a:xfrm>
            <a:off x="4432320" y="4388760"/>
            <a:ext cx="1299240" cy="36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en-US" sz="1800" strike="noStrike" u="none">
                <a:solidFill>
                  <a:schemeClr val="lt1"/>
                </a:solidFill>
                <a:effectLst/>
                <a:uFillTx/>
                <a:latin typeface="Segoe UI"/>
              </a:rPr>
              <a:t>FL-T400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 t="-8999" b="-8999"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Рисунок 4" descr=""/>
          <p:cNvPicPr/>
          <p:nvPr/>
        </p:nvPicPr>
        <p:blipFill>
          <a:blip r:embed="rId2"/>
          <a:stretch/>
        </p:blipFill>
        <p:spPr>
          <a:xfrm>
            <a:off x="6366960" y="1122120"/>
            <a:ext cx="4596480" cy="38538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72" name="Рисунок 5" descr=""/>
          <p:cNvPicPr/>
          <p:nvPr/>
        </p:nvPicPr>
        <p:blipFill>
          <a:blip r:embed="rId3"/>
          <a:stretch/>
        </p:blipFill>
        <p:spPr>
          <a:xfrm>
            <a:off x="159840" y="2340720"/>
            <a:ext cx="1184760" cy="12438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73" name="Рисунок 6" descr=""/>
          <p:cNvPicPr/>
          <p:nvPr/>
        </p:nvPicPr>
        <p:blipFill>
          <a:blip r:embed="rId4"/>
          <a:stretch/>
        </p:blipFill>
        <p:spPr>
          <a:xfrm>
            <a:off x="1415160" y="1122120"/>
            <a:ext cx="1186920" cy="11599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74" name="Рисунок 7" descr=""/>
          <p:cNvPicPr/>
          <p:nvPr/>
        </p:nvPicPr>
        <p:blipFill>
          <a:blip r:embed="rId5"/>
          <a:stretch/>
        </p:blipFill>
        <p:spPr>
          <a:xfrm>
            <a:off x="2690640" y="1122120"/>
            <a:ext cx="1159920" cy="11599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75" name="Рисунок 8" descr=""/>
          <p:cNvPicPr/>
          <p:nvPr/>
        </p:nvPicPr>
        <p:blipFill>
          <a:blip r:embed="rId6"/>
          <a:stretch/>
        </p:blipFill>
        <p:spPr>
          <a:xfrm>
            <a:off x="3940200" y="1122120"/>
            <a:ext cx="1046880" cy="11494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76" name="Рисунок 9" descr=""/>
          <p:cNvPicPr/>
          <p:nvPr/>
        </p:nvPicPr>
        <p:blipFill>
          <a:blip r:embed="rId7"/>
          <a:stretch/>
        </p:blipFill>
        <p:spPr>
          <a:xfrm>
            <a:off x="1415160" y="3761640"/>
            <a:ext cx="1103400" cy="11599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77" name="Рисунок 10" descr=""/>
          <p:cNvPicPr/>
          <p:nvPr/>
        </p:nvPicPr>
        <p:blipFill>
          <a:blip r:embed="rId8"/>
          <a:stretch/>
        </p:blipFill>
        <p:spPr>
          <a:xfrm>
            <a:off x="2602080" y="3748680"/>
            <a:ext cx="1051920" cy="11599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78" name="Рисунок 11" descr=""/>
          <p:cNvPicPr/>
          <p:nvPr/>
        </p:nvPicPr>
        <p:blipFill>
          <a:blip r:embed="rId9"/>
          <a:stretch/>
        </p:blipFill>
        <p:spPr>
          <a:xfrm>
            <a:off x="3741840" y="3748680"/>
            <a:ext cx="1132560" cy="11599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79" name="TextBox 13"/>
          <p:cNvSpPr/>
          <p:nvPr/>
        </p:nvSpPr>
        <p:spPr>
          <a:xfrm>
            <a:off x="167760" y="3646440"/>
            <a:ext cx="2101680" cy="23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ru-RU" sz="900" strike="noStrike" u="none">
                <a:solidFill>
                  <a:schemeClr val="lt1"/>
                </a:solidFill>
                <a:effectLst/>
                <a:uFillTx/>
                <a:latin typeface="Segoe UI"/>
              </a:rPr>
              <a:t>ЖРД 48-7</a:t>
            </a:r>
            <a:r>
              <a:rPr b="0" lang="en-US" sz="900" strike="noStrike" u="none">
                <a:solidFill>
                  <a:schemeClr val="lt1"/>
                </a:solidFill>
                <a:effectLst/>
                <a:uFillTx/>
                <a:latin typeface="Segoe UI"/>
              </a:rPr>
              <a:t>S «</a:t>
            </a:r>
            <a:r>
              <a:rPr b="0" lang="ru-RU" sz="900" strike="noStrike" u="none">
                <a:solidFill>
                  <a:schemeClr val="lt1"/>
                </a:solidFill>
                <a:effectLst/>
                <a:uFillTx/>
                <a:latin typeface="Segoe UI"/>
              </a:rPr>
              <a:t>Искра»</a:t>
            </a:r>
            <a:endParaRPr b="0" lang="en-US" sz="9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80" name="TextBox 15"/>
          <p:cNvSpPr/>
          <p:nvPr/>
        </p:nvSpPr>
        <p:spPr>
          <a:xfrm>
            <a:off x="1686960" y="2333160"/>
            <a:ext cx="631440" cy="23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900" strike="noStrike" u="none">
                <a:solidFill>
                  <a:schemeClr val="lt1"/>
                </a:solidFill>
                <a:effectLst/>
                <a:uFillTx/>
                <a:latin typeface="Segoe UI"/>
                <a:ea typeface="Arial Unicode MS"/>
              </a:rPr>
              <a:t>Оскар-В</a:t>
            </a:r>
            <a:endParaRPr b="0" lang="en-US" sz="9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81" name="TextBox 17"/>
          <p:cNvSpPr/>
          <p:nvPr/>
        </p:nvSpPr>
        <p:spPr>
          <a:xfrm>
            <a:off x="3063240" y="2340720"/>
            <a:ext cx="591120" cy="23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900" strike="noStrike" u="none">
                <a:solidFill>
                  <a:schemeClr val="lt1"/>
                </a:solidFill>
                <a:effectLst/>
                <a:uFillTx/>
                <a:latin typeface="Segoe UI"/>
              </a:rPr>
              <a:t>Z-200</a:t>
            </a:r>
            <a:endParaRPr b="0" lang="en-US" sz="9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82" name="TextBox 19"/>
          <p:cNvSpPr/>
          <p:nvPr/>
        </p:nvSpPr>
        <p:spPr>
          <a:xfrm>
            <a:off x="3861360" y="2282400"/>
            <a:ext cx="1207440" cy="508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ru-RU" sz="900" strike="noStrike" u="none">
                <a:solidFill>
                  <a:schemeClr val="lt1"/>
                </a:solidFill>
                <a:effectLst/>
                <a:uFillTx/>
                <a:latin typeface="Segoe UI"/>
              </a:rPr>
              <a:t>Малый встраиваемый гиродин</a:t>
            </a:r>
            <a:endParaRPr b="0" lang="en-US" sz="9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83" name="TextBox 21"/>
          <p:cNvSpPr/>
          <p:nvPr/>
        </p:nvSpPr>
        <p:spPr>
          <a:xfrm>
            <a:off x="1780560" y="5040360"/>
            <a:ext cx="908640" cy="23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ru-RU" sz="900" strike="noStrike" u="none">
                <a:solidFill>
                  <a:schemeClr val="lt1"/>
                </a:solidFill>
                <a:effectLst/>
                <a:uFillTx/>
                <a:latin typeface="Aptos"/>
              </a:rPr>
              <a:t>ОКТО2</a:t>
            </a:r>
            <a:endParaRPr b="0" lang="en-US" sz="9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84" name="TextBox 23"/>
          <p:cNvSpPr/>
          <p:nvPr/>
        </p:nvSpPr>
        <p:spPr>
          <a:xfrm>
            <a:off x="2766600" y="5033160"/>
            <a:ext cx="662760" cy="23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900" strike="noStrike" u="none">
                <a:solidFill>
                  <a:schemeClr val="lt1"/>
                </a:solidFill>
                <a:effectLst/>
                <a:uFillTx/>
                <a:latin typeface="Segoe UI"/>
              </a:rPr>
              <a:t>OX-STAT</a:t>
            </a:r>
            <a:endParaRPr b="0" lang="en-US" sz="9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85" name="TextBox 25"/>
          <p:cNvSpPr/>
          <p:nvPr/>
        </p:nvSpPr>
        <p:spPr>
          <a:xfrm>
            <a:off x="3697560" y="5040360"/>
            <a:ext cx="1289520" cy="23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ru-RU" sz="900" strike="noStrike" u="none">
                <a:solidFill>
                  <a:schemeClr val="lt1"/>
                </a:solidFill>
                <a:effectLst/>
                <a:uFillTx/>
                <a:latin typeface="Segoe UI"/>
              </a:rPr>
              <a:t>Коммунотрон 88-88</a:t>
            </a:r>
            <a:endParaRPr b="0" lang="en-US" sz="9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86" name="TextBox 27"/>
          <p:cNvSpPr/>
          <p:nvPr/>
        </p:nvSpPr>
        <p:spPr>
          <a:xfrm>
            <a:off x="4000320" y="61920"/>
            <a:ext cx="4190760" cy="477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ru-RU" sz="2500" strike="noStrike" u="none">
                <a:solidFill>
                  <a:schemeClr val="lt1">
                    <a:lumMod val="85000"/>
                  </a:schemeClr>
                </a:solidFill>
                <a:effectLst/>
                <a:uFillTx/>
                <a:latin typeface="Segoe UI"/>
              </a:rPr>
              <a:t>Спутник (третья ступень)</a:t>
            </a:r>
            <a:endParaRPr b="0" lang="en-US" sz="25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 t="-8999" b="-8999"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Прямоугольник: скругленные углы 1"/>
          <p:cNvSpPr/>
          <p:nvPr/>
        </p:nvSpPr>
        <p:spPr>
          <a:xfrm>
            <a:off x="593280" y="691200"/>
            <a:ext cx="10912680" cy="4920120"/>
          </a:xfrm>
          <a:prstGeom prst="roundRect">
            <a:avLst>
              <a:gd name="adj" fmla="val 16667"/>
            </a:avLst>
          </a:prstGeom>
          <a:solidFill>
            <a:schemeClr val="tx1">
              <a:lumMod val="65000"/>
              <a:lumOff val="3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ru-RU" sz="1800" strike="noStrike" u="none">
              <a:solidFill>
                <a:schemeClr val="lt1"/>
              </a:solidFill>
              <a:effectLst/>
              <a:uFillTx/>
              <a:latin typeface="Aptos"/>
            </a:endParaRPr>
          </a:p>
        </p:txBody>
      </p:sp>
      <p:sp>
        <p:nvSpPr>
          <p:cNvPr id="188" name="TextBox 4"/>
          <p:cNvSpPr/>
          <p:nvPr/>
        </p:nvSpPr>
        <p:spPr>
          <a:xfrm>
            <a:off x="1945440" y="1106280"/>
            <a:ext cx="8793000" cy="386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1" lang="ru-RU" sz="3500" strike="noStrike" u="none">
                <a:solidFill>
                  <a:schemeClr val="lt1"/>
                </a:solidFill>
                <a:effectLst/>
                <a:uFillTx/>
                <a:latin typeface="Segoe UI"/>
              </a:rPr>
              <a:t>Итоги</a:t>
            </a:r>
            <a:endParaRPr b="0" lang="en-US" sz="35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ru-RU" sz="2400" strike="noStrike" u="none">
                <a:solidFill>
                  <a:schemeClr val="lt1"/>
                </a:solidFill>
                <a:effectLst/>
                <a:uFillTx/>
                <a:latin typeface="Segoe UI"/>
              </a:rPr>
              <a:t>Мы воссоздали натуральные условия реальной миссии </a:t>
            </a:r>
            <a:r>
              <a:rPr b="0" lang="fr-FR" sz="2400" strike="noStrike" u="none">
                <a:solidFill>
                  <a:schemeClr val="lt1"/>
                </a:solidFill>
                <a:effectLst/>
                <a:uFillTx/>
                <a:latin typeface="Segoe UI"/>
                <a:ea typeface="Arial Unicode MS"/>
              </a:rPr>
              <a:t>Emirates Mars Mission</a:t>
            </a:r>
            <a:r>
              <a:rPr b="0" lang="ru-RU" sz="2400" strike="noStrike" u="none">
                <a:solidFill>
                  <a:schemeClr val="lt1"/>
                </a:solidFill>
                <a:effectLst/>
                <a:uFillTx/>
                <a:latin typeface="Segoe UI"/>
                <a:ea typeface="Arial Unicode MS"/>
              </a:rPr>
              <a:t>, адаптированные с учётом наших реальных знаний на настоящий:</a:t>
            </a:r>
            <a:endParaRPr b="0" lang="en-US" sz="2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ru-RU" sz="2400" strike="noStrike" u="none">
                <a:solidFill>
                  <a:schemeClr val="lt1"/>
                </a:solidFill>
                <a:effectLst/>
                <a:uFillTx/>
                <a:latin typeface="Segoe UI"/>
                <a:ea typeface="Arial Unicode MS"/>
              </a:rPr>
              <a:t>1) Реализация приближенной модели корабля</a:t>
            </a:r>
            <a:r>
              <a:rPr b="0" lang="en-US" sz="2400" strike="noStrike" u="none">
                <a:solidFill>
                  <a:schemeClr val="lt1"/>
                </a:solidFill>
                <a:effectLst/>
                <a:uFillTx/>
                <a:latin typeface="Segoe UI"/>
                <a:ea typeface="Arial Unicode MS"/>
              </a:rPr>
              <a:t>.</a:t>
            </a:r>
            <a:endParaRPr b="0" lang="en-US" sz="2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ru-RU" sz="2400" strike="noStrike" u="none">
                <a:solidFill>
                  <a:schemeClr val="lt1"/>
                </a:solidFill>
                <a:effectLst/>
                <a:uFillTx/>
                <a:latin typeface="Segoe UI"/>
                <a:ea typeface="Arial Unicode MS"/>
              </a:rPr>
              <a:t>2) Качественный автопилот, который позволил сделать полёт безопасным и более точным</a:t>
            </a:r>
            <a:r>
              <a:rPr b="0" lang="en-US" sz="2400" strike="noStrike" u="none">
                <a:solidFill>
                  <a:schemeClr val="lt1"/>
                </a:solidFill>
                <a:effectLst/>
                <a:uFillTx/>
                <a:latin typeface="Segoe UI"/>
                <a:ea typeface="Arial Unicode MS"/>
              </a:rPr>
              <a:t>.</a:t>
            </a:r>
            <a:endParaRPr b="0" lang="en-US" sz="2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ru-RU" sz="2400" strike="noStrike" u="none">
                <a:solidFill>
                  <a:schemeClr val="lt1"/>
                </a:solidFill>
                <a:effectLst/>
                <a:uFillTx/>
                <a:latin typeface="Segoe UI"/>
                <a:ea typeface="Arial Unicode MS"/>
              </a:rPr>
              <a:t>3) Приближенный повтор модели спутника</a:t>
            </a:r>
            <a:r>
              <a:rPr b="0" lang="en-US" sz="2400" strike="noStrike" u="none">
                <a:solidFill>
                  <a:schemeClr val="lt1"/>
                </a:solidFill>
                <a:effectLst/>
                <a:uFillTx/>
                <a:latin typeface="Segoe UI"/>
                <a:ea typeface="Arial Unicode MS"/>
              </a:rPr>
              <a:t>.</a:t>
            </a:r>
            <a:endParaRPr b="0" lang="en-US" sz="2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ru-RU" sz="2400" strike="noStrike" u="none">
                <a:solidFill>
                  <a:schemeClr val="lt1"/>
                </a:solidFill>
                <a:effectLst/>
                <a:uFillTx/>
                <a:latin typeface="Segoe UI"/>
                <a:ea typeface="Arial Unicode MS"/>
              </a:rPr>
              <a:t>4) Просчёт всех стадий полёта от Земли до Марса</a:t>
            </a:r>
            <a:endParaRPr b="0" lang="en-US" sz="2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 t="-8999" b="-8999"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TextBox 4"/>
          <p:cNvSpPr/>
          <p:nvPr/>
        </p:nvSpPr>
        <p:spPr>
          <a:xfrm>
            <a:off x="264240" y="348480"/>
            <a:ext cx="6457680" cy="708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ru-RU" sz="4000" strike="noStrike" u="none">
                <a:solidFill>
                  <a:schemeClr val="lt1"/>
                </a:solidFill>
                <a:effectLst/>
                <a:uFillTx/>
                <a:latin typeface="Segoe UI"/>
              </a:rPr>
              <a:t>Спасибо за внимание!</a:t>
            </a:r>
            <a:endParaRPr b="0" lang="en-US" sz="4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 t="-8999" b="-8999"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extBox 4"/>
          <p:cNvSpPr/>
          <p:nvPr/>
        </p:nvSpPr>
        <p:spPr>
          <a:xfrm>
            <a:off x="307080" y="349920"/>
            <a:ext cx="6903720" cy="5555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ru-RU" sz="2500" strike="noStrike" u="none">
                <a:solidFill>
                  <a:schemeClr val="dk2">
                    <a:lumMod val="10000"/>
                    <a:lumOff val="90000"/>
                  </a:schemeClr>
                </a:solidFill>
                <a:effectLst/>
                <a:uFillTx/>
                <a:latin typeface="Segoe UI"/>
              </a:rPr>
              <a:t>Историческая справка </a:t>
            </a:r>
            <a:r>
              <a:rPr b="1" lang="ru-RU" sz="2500" strike="noStrike" u="none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uFillTx/>
                <a:latin typeface="Segoe UI"/>
              </a:rPr>
              <a:t>Emirates Mars Mission (зонд Hope)</a:t>
            </a:r>
            <a:r>
              <a:rPr b="1" lang="en-US" sz="2500" strike="noStrike" u="none">
                <a:solidFill>
                  <a:schemeClr val="dk2">
                    <a:lumMod val="10000"/>
                    <a:lumOff val="90000"/>
                  </a:schemeClr>
                </a:solidFill>
                <a:effectLst/>
                <a:uFillTx/>
                <a:latin typeface="Segoe UI"/>
              </a:rPr>
              <a:t>:</a:t>
            </a:r>
            <a:endParaRPr b="0" lang="en-US" sz="25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en-US" sz="25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ru-RU" sz="2000" strike="noStrike" u="none">
                <a:solidFill>
                  <a:schemeClr val="dk2">
                    <a:lumMod val="10000"/>
                    <a:lumOff val="90000"/>
                  </a:schemeClr>
                </a:solidFill>
                <a:effectLst/>
                <a:uFillTx/>
                <a:latin typeface="Segoe UI"/>
              </a:rPr>
              <a:t>• Старт: 20 июля 2020 года зонд Hope запустили с космодрома Танэгасима в Японии.</a:t>
            </a:r>
            <a:endParaRPr b="0" lang="en-US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en-US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ru-RU" sz="2000" strike="noStrike" u="none">
                <a:solidFill>
                  <a:schemeClr val="dk2">
                    <a:lumMod val="10000"/>
                    <a:lumOff val="90000"/>
                  </a:schemeClr>
                </a:solidFill>
                <a:effectLst/>
                <a:uFillTx/>
                <a:latin typeface="Segoe UI"/>
              </a:rPr>
              <a:t> • Перелёт: около 7 месяцев межпланетного полёта и несколько манёвров коррекции курса по орбите вокруг Солнца.</a:t>
            </a:r>
            <a:endParaRPr b="0" lang="en-US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en-US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ru-RU" sz="2000" strike="noStrike" u="none">
                <a:solidFill>
                  <a:schemeClr val="dk2">
                    <a:lumMod val="10000"/>
                    <a:lumOff val="90000"/>
                  </a:schemeClr>
                </a:solidFill>
                <a:effectLst/>
                <a:uFillTx/>
                <a:latin typeface="Segoe UI"/>
              </a:rPr>
              <a:t> • Прибытие к Марсу: 9 февраля 2021 года аппарат вышел на орбиту Марса и начал научные наблюдения.</a:t>
            </a:r>
            <a:endParaRPr b="0" lang="en-US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en-US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ru-RU" sz="2000" strike="noStrike" u="none">
                <a:solidFill>
                  <a:schemeClr val="dk2">
                    <a:lumMod val="10000"/>
                    <a:lumOff val="90000"/>
                  </a:schemeClr>
                </a:solidFill>
                <a:effectLst/>
                <a:uFillTx/>
                <a:latin typeface="Segoe UI"/>
              </a:rPr>
              <a:t> • Цель миссии: получить «погодную карту» Марса — как меняется атмосфера и климат планеты в масштабе суток и сезонов, а также развить космические технологии ОАЭ.</a:t>
            </a:r>
            <a:endParaRPr b="0" lang="en-US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 l="-2999" r="-2999"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pasted-movie.png" descr=""/>
          <p:cNvPicPr/>
          <p:nvPr/>
        </p:nvPicPr>
        <p:blipFill>
          <a:blip r:embed="rId2"/>
          <a:stretch/>
        </p:blipFill>
        <p:spPr>
          <a:xfrm>
            <a:off x="175320" y="3600"/>
            <a:ext cx="12191760" cy="7137360"/>
          </a:xfrm>
          <a:prstGeom prst="rect">
            <a:avLst/>
          </a:prstGeom>
          <a:noFill/>
          <a:ln w="12700">
            <a:noFill/>
          </a:ln>
        </p:spPr>
      </p:pic>
      <p:sp>
        <p:nvSpPr>
          <p:cNvPr id="66" name="Скругленный прямоугольник 3"/>
          <p:cNvSpPr/>
          <p:nvPr/>
        </p:nvSpPr>
        <p:spPr>
          <a:xfrm>
            <a:off x="3461040" y="892800"/>
            <a:ext cx="5620680" cy="553680"/>
          </a:xfrm>
          <a:prstGeom prst="roundRect">
            <a:avLst>
              <a:gd name="adj" fmla="val 16667"/>
            </a:avLst>
          </a:prstGeom>
          <a:solidFill>
            <a:srgbClr val="8b0907"/>
          </a:solidFill>
          <a:ln>
            <a:solidFill>
              <a:srgbClr val="092a3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1" lang="ru-RU" sz="3200" strike="noStrike" u="none">
                <a:solidFill>
                  <a:schemeClr val="lt1"/>
                </a:solidFill>
                <a:effectLst/>
                <a:uFillTx/>
                <a:latin typeface="Segoe UI"/>
              </a:rPr>
              <a:t>Маршрут полета</a:t>
            </a:r>
            <a:endParaRPr b="0" lang="en-US" sz="3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 t="-8999" b="-8999"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Прямоугольник: скругленные углы 1"/>
          <p:cNvSpPr/>
          <p:nvPr/>
        </p:nvSpPr>
        <p:spPr>
          <a:xfrm>
            <a:off x="381600" y="284040"/>
            <a:ext cx="6225840" cy="2963520"/>
          </a:xfrm>
          <a:prstGeom prst="roundRect">
            <a:avLst>
              <a:gd name="adj" fmla="val 16667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0f47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ru-RU" sz="1800" strike="noStrike" u="none">
              <a:solidFill>
                <a:schemeClr val="lt1"/>
              </a:solidFill>
              <a:effectLst/>
              <a:uFillTx/>
              <a:latin typeface="Aptos"/>
            </a:endParaRPr>
          </a:p>
        </p:txBody>
      </p:sp>
      <p:pic>
        <p:nvPicPr>
          <p:cNvPr id="68" name="Picture 2" descr=""/>
          <p:cNvPicPr/>
          <p:nvPr/>
        </p:nvPicPr>
        <p:blipFill>
          <a:blip r:embed="rId2"/>
          <a:stretch/>
        </p:blipFill>
        <p:spPr>
          <a:xfrm>
            <a:off x="7117920" y="284040"/>
            <a:ext cx="4764600" cy="60980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69" name="Рисунок 3" descr=""/>
          <p:cNvPicPr/>
          <p:nvPr/>
        </p:nvPicPr>
        <p:blipFill>
          <a:blip r:embed="rId3"/>
          <a:stretch/>
        </p:blipFill>
        <p:spPr>
          <a:xfrm>
            <a:off x="381600" y="3429000"/>
            <a:ext cx="6509160" cy="29530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70" name="TextBox 5"/>
          <p:cNvSpPr/>
          <p:nvPr/>
        </p:nvSpPr>
        <p:spPr>
          <a:xfrm>
            <a:off x="480960" y="473400"/>
            <a:ext cx="6165720" cy="2585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Segoe UI"/>
              </a:rPr>
              <a:t>H-IIA 202 — японская одноразовая ракета космического назначения, разработанная Mitsubishi Heavy Industries совместно с JAXA. Представляет собой двухступенчатую ракету-носитель среднего класса с двумя боковыми твёрдотопливными ускорителями и используется для выведения спутников и межпланетных аппаратов, в том числе миссии Emirates Mars Mission (Hope).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Segoe UI"/>
              </a:rPr>
              <a:t>Максимальная длина — 53 м, диаметр — 4,0 м, стартовая масса — порядка 289 т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 t="-8999" b="-8999"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Рисунок 10" descr=""/>
          <p:cNvPicPr/>
          <p:nvPr/>
        </p:nvPicPr>
        <p:blipFill>
          <a:blip r:embed="rId2"/>
          <a:srcRect l="8781" t="2638" r="8024" b="3186"/>
          <a:stretch/>
        </p:blipFill>
        <p:spPr>
          <a:xfrm>
            <a:off x="2323800" y="606240"/>
            <a:ext cx="7543800" cy="60714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72" name="TextBox 12"/>
          <p:cNvSpPr/>
          <p:nvPr/>
        </p:nvSpPr>
        <p:spPr>
          <a:xfrm>
            <a:off x="2294280" y="133200"/>
            <a:ext cx="7603200" cy="36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ru-RU" sz="1800" strike="noStrike" u="none">
                <a:solidFill>
                  <a:schemeClr val="lt1"/>
                </a:solidFill>
                <a:effectLst/>
                <a:uFillTx/>
                <a:latin typeface="Segoe UI"/>
              </a:rPr>
              <a:t>Характеристики ракеты-носителя </a:t>
            </a:r>
            <a:r>
              <a:rPr b="1" lang="en-US" sz="1800" strike="noStrike" u="none">
                <a:solidFill>
                  <a:schemeClr val="lt1"/>
                </a:solidFill>
                <a:effectLst/>
                <a:uFillTx/>
                <a:latin typeface="Segoe UI"/>
              </a:rPr>
              <a:t>H-IIA,</a:t>
            </a:r>
            <a:r>
              <a:rPr b="1" lang="ru-RU" sz="1800" strike="noStrike" u="none">
                <a:solidFill>
                  <a:schemeClr val="lt1"/>
                </a:solidFill>
                <a:effectLst/>
                <a:uFillTx/>
                <a:latin typeface="Segoe UI"/>
              </a:rPr>
              <a:t> найденные в интернете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 t="-8999" b="-8999"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extBox 4"/>
          <p:cNvSpPr/>
          <p:nvPr/>
        </p:nvSpPr>
        <p:spPr>
          <a:xfrm>
            <a:off x="613800" y="525600"/>
            <a:ext cx="10964160" cy="477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ru-RU" sz="2500" strike="noStrike" u="none">
                <a:solidFill>
                  <a:schemeClr val="lt1"/>
                </a:solidFill>
                <a:effectLst/>
                <a:uFillTx/>
                <a:latin typeface="Segoe UI"/>
              </a:rPr>
              <a:t>Проектирование</a:t>
            </a:r>
            <a:r>
              <a:rPr b="1" lang="en-US" sz="2500" strike="noStrike" u="none">
                <a:solidFill>
                  <a:schemeClr val="lt1"/>
                </a:solidFill>
                <a:effectLst/>
                <a:uFillTx/>
                <a:latin typeface="Segoe UI"/>
              </a:rPr>
              <a:t>,</a:t>
            </a:r>
            <a:r>
              <a:rPr b="1" lang="ru-RU" sz="2500" strike="noStrike" u="none">
                <a:solidFill>
                  <a:schemeClr val="lt1"/>
                </a:solidFill>
                <a:effectLst/>
                <a:uFillTx/>
                <a:latin typeface="Segoe UI"/>
              </a:rPr>
              <a:t>конструкция с</a:t>
            </a:r>
            <a:r>
              <a:rPr b="1" lang="fr-FR" sz="2500" strike="noStrike" u="none">
                <a:solidFill>
                  <a:schemeClr val="lt1"/>
                </a:solidFill>
                <a:effectLst/>
                <a:uFillTx/>
                <a:latin typeface="Segoe UI"/>
              </a:rPr>
              <a:t>путник</a:t>
            </a:r>
            <a:r>
              <a:rPr b="1" lang="ru-RU" sz="2500" strike="noStrike" u="none">
                <a:solidFill>
                  <a:schemeClr val="lt1"/>
                </a:solidFill>
                <a:effectLst/>
                <a:uFillTx/>
                <a:latin typeface="Segoe UI"/>
              </a:rPr>
              <a:t>а</a:t>
            </a:r>
            <a:r>
              <a:rPr b="1" lang="fr-FR" sz="2500" strike="noStrike" u="none">
                <a:solidFill>
                  <a:schemeClr val="lt1"/>
                </a:solidFill>
                <a:effectLst/>
                <a:uFillTx/>
                <a:latin typeface="Segoe UI"/>
              </a:rPr>
              <a:t> Hope (Emirates Mars Mission) </a:t>
            </a:r>
            <a:r>
              <a:rPr b="1" lang="ru-RU" sz="2500" strike="noStrike" u="none">
                <a:solidFill>
                  <a:schemeClr val="lt1"/>
                </a:solidFill>
                <a:effectLst/>
                <a:uFillTx/>
                <a:latin typeface="Segoe UI"/>
              </a:rPr>
              <a:t> </a:t>
            </a:r>
            <a:endParaRPr b="0" lang="en-US" sz="25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4" name="TextBox 6"/>
          <p:cNvSpPr/>
          <p:nvPr/>
        </p:nvSpPr>
        <p:spPr>
          <a:xfrm>
            <a:off x="445320" y="1821960"/>
            <a:ext cx="11300760" cy="2862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ru-RU" sz="2000" strike="noStrike" u="none">
                <a:solidFill>
                  <a:schemeClr val="lt1"/>
                </a:solidFill>
                <a:effectLst/>
                <a:uFillTx/>
                <a:latin typeface="Segoe UI"/>
              </a:rPr>
              <a:t>Спутник Hope (Emirates Mars Mission) — орбитальный аппарат ОАЭ для изучения атмосферы Марса. По размеру он сопоставим с небольшим автомобилем: примерно 2,4 м в ширину и 2,9 м в высоту, при стартовой массе около 1350 кг (из них ~800 кг топлива). Две выдвижные солнечные панели дают до 1,8 кВт мощности и обеспечивают работу всех систем аппарата. В каком-то смысле его устройство тоже напоминает живой организм: есть «сердце» — служебный модуль с электроникой, «мышцы» — двигатели и системы ориентации, и «органы чувств» — три научных прибора EXI, EMIRS и EMUS, которые позволяют Hope «видеть» Марс в видимом, инфракрасном и ультрафиолетовом диапазонах и непрерывно исследовать его атмосферу.</a:t>
            </a:r>
            <a:endParaRPr b="0" lang="en-US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Прямоугольник 1"/>
          <p:cNvSpPr/>
          <p:nvPr/>
        </p:nvSpPr>
        <p:spPr>
          <a:xfrm>
            <a:off x="5392800" y="1008000"/>
            <a:ext cx="6377400" cy="189108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ru-RU" sz="1800" strike="noStrike" u="none">
              <a:solidFill>
                <a:schemeClr val="lt1"/>
              </a:solidFill>
              <a:effectLst/>
              <a:uFillTx/>
              <a:latin typeface="Aptos"/>
            </a:endParaRPr>
          </a:p>
        </p:txBody>
      </p:sp>
      <p:sp>
        <p:nvSpPr>
          <p:cNvPr id="76" name="TextBox 4"/>
          <p:cNvSpPr/>
          <p:nvPr/>
        </p:nvSpPr>
        <p:spPr>
          <a:xfrm>
            <a:off x="2014200" y="192960"/>
            <a:ext cx="7117920" cy="492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r" defTabSz="914400">
              <a:lnSpc>
                <a:spcPct val="100000"/>
              </a:lnSpc>
            </a:pPr>
            <a:r>
              <a:rPr b="1" lang="ru-RU" sz="2600" strike="noStrike" u="none">
                <a:solidFill>
                  <a:schemeClr val="lt1"/>
                </a:solidFill>
                <a:effectLst/>
                <a:uFillTx/>
                <a:latin typeface="AAAAAQ+TimesNewRomanPS-BoldMT"/>
              </a:rPr>
              <a:t>Глава </a:t>
            </a:r>
            <a:r>
              <a:rPr b="1" lang="ru-RU" sz="2600" strike="noStrike" u="none">
                <a:solidFill>
                  <a:schemeClr val="lt1"/>
                </a:solidFill>
                <a:effectLst/>
                <a:uFillTx/>
                <a:latin typeface="AAAAAK+TimesNewRomanPS-BoldMT"/>
              </a:rPr>
              <a:t>2: </a:t>
            </a:r>
            <a:r>
              <a:rPr b="1" lang="ru-RU" sz="2600" strike="noStrike" u="none">
                <a:solidFill>
                  <a:schemeClr val="lt1"/>
                </a:solidFill>
                <a:effectLst/>
                <a:uFillTx/>
                <a:latin typeface="AAAAAQ+TimesNewRomanPS-BoldMT"/>
              </a:rPr>
              <a:t>Математические и Физические модели</a:t>
            </a:r>
            <a:endParaRPr b="0" lang="en-US" sz="2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7" name="TextBox 6"/>
          <p:cNvSpPr/>
          <p:nvPr/>
        </p:nvSpPr>
        <p:spPr>
          <a:xfrm>
            <a:off x="5392800" y="1306800"/>
            <a:ext cx="6377400" cy="120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ru-RU" sz="1800" strike="noStrike" u="none">
                <a:solidFill>
                  <a:schemeClr val="accent2">
                    <a:lumMod val="50000"/>
                  </a:schemeClr>
                </a:solidFill>
                <a:effectLst/>
                <a:uFillTx/>
                <a:latin typeface="Segoe UI"/>
              </a:rPr>
              <a:t>Для создание математической мы будем использовать данные, в первую очередь взятые из KSP. Не смотря на схожесть, Солнечной системы и Кербольской системы, характеристики планет достаточно сильно отличаются. 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8" name="Прямоугольник 3"/>
          <p:cNvSpPr/>
          <p:nvPr/>
        </p:nvSpPr>
        <p:spPr>
          <a:xfrm>
            <a:off x="5392800" y="3808080"/>
            <a:ext cx="6377400" cy="26629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just" defTabSz="914400">
              <a:lnSpc>
                <a:spcPct val="100000"/>
              </a:lnSpc>
            </a:pPr>
            <a:r>
              <a:rPr b="0" lang="en-US" sz="1800" strike="noStrike" u="none">
                <a:solidFill>
                  <a:schemeClr val="accent2">
                    <a:lumMod val="50000"/>
                  </a:schemeClr>
                </a:solidFill>
                <a:effectLst/>
                <a:uFillTx/>
                <a:latin typeface="Segoe UI"/>
                <a:ea typeface="Arial Unicode MS"/>
              </a:rPr>
              <a:t>Орбита, по которой Кербин вращается вокруг Кербола, является окружностью, однако орбита, по которой вращается Дюна, является эллипсом и имеет наклонение 0,06 градусов. Будем считать орбиту Дюны окружностью и примем длину большой полуоси её эллиптической орбиты за радиус, а наклонением пренебрежём, поскольку оно не является значительным.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just" defTabSz="914400"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 t="-8999" b="-8999"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TextBox 11"/>
          <p:cNvSpPr/>
          <p:nvPr/>
        </p:nvSpPr>
        <p:spPr>
          <a:xfrm>
            <a:off x="275400" y="1184760"/>
            <a:ext cx="6379200" cy="1280160"/>
          </a:xfrm>
          <a:prstGeom prst="rect">
            <a:avLst/>
          </a:pr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r>
              <a:rPr b="0" lang="ru-RU" sz="1800" strike="noStrike" u="none">
                <a:solidFill>
                  <a:srgbClr val="ffffff">
                    <a:alpha val="1000"/>
                  </a:srgbClr>
                </a:solidFill>
                <a:effectLst/>
                <a:uFillTx/>
                <a:latin typeface="Aptos"/>
              </a:rPr>
              <a:t> 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0" name="TextBox 13"/>
          <p:cNvSpPr/>
          <p:nvPr/>
        </p:nvSpPr>
        <p:spPr>
          <a:xfrm>
            <a:off x="275400" y="4852440"/>
            <a:ext cx="10689480" cy="1316160"/>
          </a:xfrm>
          <a:prstGeom prst="rect">
            <a:avLst/>
          </a:pr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r>
              <a:rPr b="0" lang="ru-RU" sz="1800" strike="noStrike" u="none">
                <a:solidFill>
                  <a:srgbClr val="ffffff">
                    <a:alpha val="1000"/>
                  </a:srgbClr>
                </a:solidFill>
                <a:effectLst/>
                <a:uFillTx/>
                <a:latin typeface="Aptos"/>
              </a:rPr>
              <a:t> 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1" name="TextBox 3"/>
          <p:cNvSpPr/>
          <p:nvPr/>
        </p:nvSpPr>
        <p:spPr>
          <a:xfrm>
            <a:off x="5473440" y="2649240"/>
            <a:ext cx="6095520" cy="64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ru-RU" sz="1800" strike="noStrike" u="none">
                <a:solidFill>
                  <a:schemeClr val="lt1"/>
                </a:solidFill>
                <a:effectLst/>
                <a:uFillTx/>
                <a:latin typeface="Aptos"/>
              </a:rPr>
              <a:t>Аэродинамическое сопротивление и его влияние на подъём ракеты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82" name="TextBox 6"/>
          <p:cNvSpPr/>
          <p:nvPr/>
        </p:nvSpPr>
        <p:spPr>
          <a:xfrm>
            <a:off x="5473440" y="3295800"/>
            <a:ext cx="6095520" cy="1317240"/>
          </a:xfrm>
          <a:prstGeom prst="rect">
            <a:avLst/>
          </a:prstGeom>
          <a:blipFill rotWithShape="0">
            <a:blip r:embed="rId4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r>
              <a:rPr b="0" lang="ru-RU" sz="1800" strike="noStrike" u="none">
                <a:solidFill>
                  <a:srgbClr val="ffffff">
                    <a:alpha val="1000"/>
                  </a:srgbClr>
                </a:solidFill>
                <a:effectLst/>
                <a:uFillTx/>
                <a:latin typeface="Aptos"/>
              </a:rPr>
              <a:t> 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Тема Office">
  <a:themeElements>
    <a:clrScheme name="Стандартная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 pitchFamily="0" charset="1"/>
        <a:ea typeface=""/>
        <a:cs typeface=""/>
      </a:majorFont>
      <a:minorFont>
        <a:latin typeface="Aptos" panose="0211000402020202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  <a:ln w="2540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615</TotalTime>
  <Application>LibreOffice/25.2.2.2$MacOSX_AARCH64 LibreOffice_project/7370d4be9e3cf6031a51beef54ff3bda878e3fac</Application>
  <AppVersion>15.0000</AppVersion>
  <Words>2602</Words>
  <Paragraphs>190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2025-12-06T18:43:33Z</dcterms:created>
  <dc:creator>Сергей Алексеев</dc:creator>
  <dc:description/>
  <dc:language>en-US</dc:language>
  <cp:lastModifiedBy/>
  <dcterms:modified xsi:type="dcterms:W3CDTF">2025-12-17T12:37:18Z</dcterms:modified>
  <cp:revision>28</cp:revision>
  <dc:subject/>
  <dc:title>Презентация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Широкоэкранный</vt:lpwstr>
  </property>
  <property fmtid="{D5CDD505-2E9C-101B-9397-08002B2CF9AE}" pid="3" name="Slides">
    <vt:i4>28</vt:i4>
  </property>
</Properties>
</file>